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6" r:id="rId4"/>
    <p:sldId id="279" r:id="rId5"/>
    <p:sldId id="277" r:id="rId6"/>
    <p:sldId id="278" r:id="rId7"/>
  </p:sldIdLst>
  <p:sldSz cx="10693400" cy="7561263"/>
  <p:notesSz cx="6858000" cy="9144000"/>
  <p:defaultTextStyle>
    <a:defPPr>
      <a:defRPr lang="ko-KR"/>
    </a:defPPr>
    <a:lvl1pPr marL="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1C4"/>
    <a:srgbClr val="E84659"/>
    <a:srgbClr val="8F3845"/>
    <a:srgbClr val="C1A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425" autoAdjust="0"/>
  </p:normalViewPr>
  <p:slideViewPr>
    <p:cSldViewPr>
      <p:cViewPr varScale="1">
        <p:scale>
          <a:sx n="99" d="100"/>
          <a:sy n="99" d="100"/>
        </p:scale>
        <p:origin x="1386" y="8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7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F16A-FEB9-4CF9-9436-8139444FD5DA}" type="datetimeFigureOut">
              <a:rPr lang="ko-KR" altLang="en-US" smtClean="0"/>
              <a:pPr/>
              <a:t>2022-03-23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A1C4-5C5B-4B90-B503-04257274C9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87C6-D177-4010-83F5-8D8AD989BC06}" type="datetimeFigureOut">
              <a:rPr lang="ko-KR" altLang="en-US" smtClean="0"/>
              <a:pPr/>
              <a:t>2022-03-23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CB16-601B-4EC5-A385-DB731B7A43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5934897"/>
            <a:ext cx="6840000" cy="144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3600" b="0" i="0" u="none" strike="noStrike" kern="1200" cap="none" spc="110" normalizeH="0" baseline="0" noProof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marL="0" marR="0" lvl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0" i="0" u="none" strike="noStrike" kern="1200" cap="none" spc="110" normalizeH="0" baseline="0" noProof="0" dirty="0" smtClean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design by</a:t>
            </a:r>
            <a:endParaRPr kumimoji="0" lang="ko-KR" altLang="en-US" sz="4100" b="0" i="0" u="none" strike="noStrike" kern="1200" cap="none" spc="110" normalizeH="0" baseline="0" noProof="0" dirty="0" smtClean="0">
              <a:ln>
                <a:noFill/>
              </a:ln>
              <a:solidFill>
                <a:srgbClr val="BCC1C4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16" name="그림 1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5"/>
          </a:xfrm>
          <a:prstGeom prst="rect">
            <a:avLst/>
          </a:prstGeom>
        </p:spPr>
      </p:pic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6840000" cy="540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135-E8A4-45D7-B192-830677B1C74A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BD6C-29EB-46FA-9443-06FB8154C9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3546700" y="1980631"/>
            <a:ext cx="3600000" cy="3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5380280" y="-162774"/>
            <a:ext cx="5313119" cy="354176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5500"/>
              </a:lnSpc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5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5382000" y="5493669"/>
            <a:ext cx="53114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ts val="4300"/>
              </a:lnSpc>
              <a:buNone/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design by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5400000" y="3378988"/>
            <a:ext cx="459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15" name="그림 1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1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6" name="그림 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7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메인컬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5" name="그림 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308613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890170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472922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36" name="직선 연결선 35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pic>
        <p:nvPicPr>
          <p:cNvPr id="42" name="그림 41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44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 userDrawn="1"/>
        </p:nvCxnSpPr>
        <p:spPr>
          <a:xfrm>
            <a:off x="4860000" y="3999709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26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83917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28" name="그림 27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0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57888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5" name="직선 연결선 24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32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53842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sp>
        <p:nvSpPr>
          <p:cNvPr id="33" name="텍스트 개체 틀 30"/>
          <p:cNvSpPr>
            <a:spLocks noGrp="1"/>
          </p:cNvSpPr>
          <p:nvPr>
            <p:ph type="body" sz="quarter" idx="16" hasCustomPrompt="1"/>
          </p:nvPr>
        </p:nvSpPr>
        <p:spPr>
          <a:xfrm>
            <a:off x="2700000" y="6318249"/>
            <a:ext cx="7558088" cy="124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34" name="그림 33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8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국영문 메인서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7" name="그림 6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2700000" y="3525040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700000" y="5204638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9" r:id="rId4"/>
    <p:sldLayoutId id="2147483657" r:id="rId5"/>
    <p:sldLayoutId id="2147483655" r:id="rId6"/>
    <p:sldLayoutId id="2147483656" r:id="rId7"/>
    <p:sldLayoutId id="2147483651" r:id="rId8"/>
    <p:sldLayoutId id="2147483653" r:id="rId9"/>
    <p:sldLayoutId id="2147483660" r:id="rId10"/>
  </p:sldLayoutIdLst>
  <p:txStyles>
    <p:titleStyle>
      <a:lvl1pPr algn="ctr" defTabSz="995690" rtl="0" eaLnBrk="1" latinLnBrk="1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1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1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sz="2400" dirty="0" err="1" smtClean="0"/>
              <a:t>정도윤</a:t>
            </a:r>
            <a:r>
              <a:rPr lang="en-US" altLang="ko-KR" sz="2400" dirty="0" smtClean="0"/>
              <a:t>(2022-03-23)</a:t>
            </a:r>
          </a:p>
        </p:txBody>
      </p:sp>
      <p:sp>
        <p:nvSpPr>
          <p:cNvPr id="26" name="제목 25"/>
          <p:cNvSpPr>
            <a:spLocks noGrp="1"/>
          </p:cNvSpPr>
          <p:nvPr>
            <p:ph type="title"/>
          </p:nvPr>
        </p:nvSpPr>
        <p:spPr>
          <a:xfrm>
            <a:off x="360000" y="396001"/>
            <a:ext cx="6840000" cy="1440414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 dirty="0" smtClean="0"/>
              <a:t>Atmel Studio 7 – Debug </a:t>
            </a:r>
            <a:r>
              <a:rPr lang="ko-KR" altLang="en-US" sz="2800" dirty="0" smtClean="0"/>
              <a:t>가이드</a:t>
            </a:r>
            <a:endParaRPr lang="ko-KR" altLang="en-US" sz="2800" dirty="0"/>
          </a:p>
        </p:txBody>
      </p:sp>
      <p:sp>
        <p:nvSpPr>
          <p:cNvPr id="5" name="TextBox 9"/>
          <p:cNvSpPr txBox="1"/>
          <p:nvPr/>
        </p:nvSpPr>
        <p:spPr>
          <a:xfrm rot="16200000">
            <a:off x="9333402" y="5818575"/>
            <a:ext cx="20812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L="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다운받기</a:t>
            </a:r>
            <a:endParaRPr lang="ko-KR" altLang="en-US" sz="800" dirty="0">
              <a:solidFill>
                <a:srgbClr val="BCC1C4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텍스트 개체 틀 30"/>
          <p:cNvSpPr>
            <a:spLocks noGrp="1"/>
          </p:cNvSpPr>
          <p:nvPr>
            <p:ph type="body" sz="quarter" idx="10"/>
          </p:nvPr>
        </p:nvSpPr>
        <p:spPr>
          <a:xfrm>
            <a:off x="2700000" y="4061807"/>
            <a:ext cx="7558088" cy="438904"/>
          </a:xfrm>
        </p:spPr>
        <p:txBody>
          <a:bodyPr/>
          <a:lstStyle/>
          <a:p>
            <a:r>
              <a:rPr lang="ko-KR" altLang="en-US" sz="1400" dirty="0" smtClean="0"/>
              <a:t>디버그를 브레이크 포인트 찍어서 하는 방법이다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2729659"/>
            <a:ext cx="7558088" cy="438904"/>
          </a:xfrm>
        </p:spPr>
        <p:txBody>
          <a:bodyPr/>
          <a:lstStyle/>
          <a:p>
            <a:r>
              <a:rPr lang="en-US" altLang="ko-KR" sz="1400" dirty="0" smtClean="0"/>
              <a:t>AVR-ISP </a:t>
            </a:r>
            <a:r>
              <a:rPr lang="en-US" altLang="ko-KR" sz="1400" dirty="0" err="1" smtClean="0"/>
              <a:t>mkll</a:t>
            </a:r>
            <a:r>
              <a:rPr lang="en-US" altLang="ko-KR" sz="1400" dirty="0" smtClean="0"/>
              <a:t> USB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Simulator</a:t>
            </a:r>
            <a:r>
              <a:rPr lang="ko-KR" altLang="en-US" sz="1400" smtClean="0"/>
              <a:t>로 변경한다</a:t>
            </a:r>
            <a:r>
              <a:rPr lang="en-US" altLang="ko-KR" sz="1400" smtClean="0"/>
              <a:t>.</a:t>
            </a:r>
            <a:endParaRPr lang="ko-KR" altLang="en-US" sz="1400" dirty="0"/>
          </a:p>
        </p:txBody>
      </p:sp>
      <p:sp>
        <p:nvSpPr>
          <p:cNvPr id="30" name="제목 29"/>
          <p:cNvSpPr>
            <a:spLocks noGrp="1"/>
          </p:cNvSpPr>
          <p:nvPr>
            <p:ph type="title"/>
          </p:nvPr>
        </p:nvSpPr>
        <p:spPr>
          <a:xfrm>
            <a:off x="360000" y="396001"/>
            <a:ext cx="2214392" cy="1781577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0000" y="2177578"/>
            <a:ext cx="7558088" cy="486929"/>
          </a:xfrm>
        </p:spPr>
        <p:txBody>
          <a:bodyPr/>
          <a:lstStyle/>
          <a:p>
            <a:r>
              <a:rPr lang="en-US" altLang="ko-KR" sz="2400" dirty="0"/>
              <a:t>1. Simulator </a:t>
            </a:r>
            <a:r>
              <a:rPr lang="ko-KR" altLang="en-US" sz="2400" dirty="0"/>
              <a:t>모드로 변경하기</a:t>
            </a:r>
            <a:endParaRPr lang="ko-KR" altLang="en-US" sz="2800" dirty="0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15"/>
          </p:nvPr>
        </p:nvSpPr>
        <p:spPr>
          <a:xfrm>
            <a:off x="2700000" y="3571275"/>
            <a:ext cx="7558088" cy="389376"/>
          </a:xfrm>
        </p:spPr>
        <p:txBody>
          <a:bodyPr/>
          <a:lstStyle/>
          <a:p>
            <a:r>
              <a:rPr lang="en-US" altLang="ko-KR" sz="2400" dirty="0"/>
              <a:t>2. </a:t>
            </a:r>
            <a:r>
              <a:rPr lang="ko-KR" altLang="en-US" sz="2400" dirty="0"/>
              <a:t>디버그 하기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8911136" cy="936358"/>
          </a:xfrm>
        </p:spPr>
        <p:txBody>
          <a:bodyPr/>
          <a:lstStyle/>
          <a:p>
            <a:r>
              <a:rPr lang="en-US" altLang="ko-KR" sz="2400" dirty="0" smtClean="0"/>
              <a:t>1. Simulator </a:t>
            </a:r>
            <a:r>
              <a:rPr lang="ko-KR" altLang="en-US" sz="2400" dirty="0" smtClean="0"/>
              <a:t>모드로 변경하기</a:t>
            </a:r>
            <a:endParaRPr lang="ko-KR" altLang="en-US" sz="2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512379"/>
            <a:ext cx="5904656" cy="536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5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0" y="1656395"/>
            <a:ext cx="9806903" cy="53223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8911136" cy="936358"/>
          </a:xfrm>
        </p:spPr>
        <p:txBody>
          <a:bodyPr/>
          <a:lstStyle/>
          <a:p>
            <a:r>
              <a:rPr lang="en-US" altLang="ko-KR" sz="2400" dirty="0" smtClean="0"/>
              <a:t>1. Simulator </a:t>
            </a:r>
            <a:r>
              <a:rPr lang="ko-KR" altLang="en-US" sz="2400" dirty="0" smtClean="0"/>
              <a:t>모드로 변경하기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6877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0" y="1476375"/>
            <a:ext cx="5940660" cy="57687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7650996" cy="756338"/>
          </a:xfrm>
        </p:spPr>
        <p:txBody>
          <a:bodyPr/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디버그 하기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1280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08" y="1944427"/>
            <a:ext cx="8813701" cy="48120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8119048" cy="756338"/>
          </a:xfrm>
        </p:spPr>
        <p:txBody>
          <a:bodyPr/>
          <a:lstStyle/>
          <a:p>
            <a:r>
              <a:rPr lang="en-US" altLang="ko-KR" sz="2400" dirty="0"/>
              <a:t>2. </a:t>
            </a:r>
            <a:r>
              <a:rPr lang="ko-KR" altLang="en-US" sz="2400" dirty="0"/>
              <a:t>디버그 하기</a:t>
            </a:r>
          </a:p>
        </p:txBody>
      </p:sp>
    </p:spTree>
    <p:extLst>
      <p:ext uri="{BB962C8B-B14F-4D97-AF65-F5344CB8AC3E}">
        <p14:creationId xmlns:p14="http://schemas.microsoft.com/office/powerpoint/2010/main" val="2300260016"/>
      </p:ext>
    </p:extLst>
  </p:cSld>
  <p:clrMapOvr>
    <a:masterClrMapping/>
  </p:clrMapOvr>
</p:sld>
</file>

<file path=ppt/theme/theme1.xml><?xml version="1.0" encoding="utf-8"?>
<a:theme xmlns:a="http://schemas.openxmlformats.org/drawingml/2006/main" name="브랜드 디자인 포트폴리오">
  <a:themeElements>
    <a:clrScheme name="브랜드 디자인 포트폴리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7C6C4"/>
      </a:hlink>
      <a:folHlink>
        <a:srgbClr val="B7C6C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59</Words>
  <Application>Microsoft Office PowerPoint</Application>
  <PresentationFormat>사용자 지정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나눔고딕</vt:lpstr>
      <vt:lpstr>나눔고딕 ExtraBold</vt:lpstr>
      <vt:lpstr>나눔명조</vt:lpstr>
      <vt:lpstr>맑은 고딕</vt:lpstr>
      <vt:lpstr>Arial</vt:lpstr>
      <vt:lpstr>브랜드 디자인 포트폴리오</vt:lpstr>
      <vt:lpstr>Atmel Studio 7 – Debug 가이드</vt:lpstr>
      <vt:lpstr>목차</vt:lpstr>
      <vt:lpstr>1. Simulator 모드로 변경하기</vt:lpstr>
      <vt:lpstr>1. Simulator 모드로 변경하기</vt:lpstr>
      <vt:lpstr>2. 디버그 하기</vt:lpstr>
      <vt:lpstr>2. 디버그 하기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Anaconda 3 Installation Guide</dc:title>
  <dc:creator>네이버 한글한글 아름답게</dc:creator>
  <cp:lastModifiedBy>user18</cp:lastModifiedBy>
  <cp:revision>477</cp:revision>
  <dcterms:created xsi:type="dcterms:W3CDTF">2011-12-22T18:09:14Z</dcterms:created>
  <dcterms:modified xsi:type="dcterms:W3CDTF">2022-03-23T08:15:06Z</dcterms:modified>
</cp:coreProperties>
</file>