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425" autoAdjust="0"/>
  </p:normalViewPr>
  <p:slideViewPr>
    <p:cSldViewPr>
      <p:cViewPr varScale="1">
        <p:scale>
          <a:sx n="99" d="100"/>
          <a:sy n="99" d="100"/>
        </p:scale>
        <p:origin x="1386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53842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dirty="0" err="1" smtClean="0"/>
              <a:t>정도윤</a:t>
            </a:r>
            <a:r>
              <a:rPr lang="en-US" altLang="ko-KR" sz="2400" smtClean="0"/>
              <a:t>(</a:t>
            </a:r>
            <a:r>
              <a:rPr lang="en-US" altLang="ko-KR" sz="2400" smtClean="0"/>
              <a:t>2022-04-07)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smtClean="0"/>
              <a:t>Microchip Studio 7 </a:t>
            </a:r>
            <a:r>
              <a:rPr lang="ko-KR" altLang="en-US" sz="2800" smtClean="0"/>
              <a:t>설치 가이드</a:t>
            </a:r>
            <a:endParaRPr lang="ko-KR" altLang="en-US" sz="2800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1" y="1764407"/>
            <a:ext cx="4945698" cy="454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13" y="1764407"/>
            <a:ext cx="4945698" cy="511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155052" cy="576318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123215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" y="1836415"/>
            <a:ext cx="4945698" cy="4818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6" y="1836415"/>
            <a:ext cx="3940407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011036" cy="648326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26262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29659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Microchip Studio 7</a:t>
            </a:r>
            <a:r>
              <a:rPr lang="ko-KR" altLang="en-US" sz="1400" smtClean="0"/>
              <a:t>을 설치할 수 있다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60000" y="396001"/>
            <a:ext cx="2214392" cy="1781577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2400"/>
              <a:t>1. Microchip Studio 7 </a:t>
            </a:r>
            <a:r>
              <a:rPr lang="ko-KR" altLang="en-US" sz="2400"/>
              <a:t>설치하기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" y="1781187"/>
            <a:ext cx="6035139" cy="4879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16" y="1781187"/>
            <a:ext cx="3890281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335072" cy="3202066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73180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7" y="1656395"/>
            <a:ext cx="3906990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1656395"/>
            <a:ext cx="3929268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047040" cy="792342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218801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7" y="1174115"/>
            <a:ext cx="3916736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58" y="1174115"/>
            <a:ext cx="3925091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623104" cy="648326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67747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1" y="1888740"/>
            <a:ext cx="4945698" cy="4773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99" y="2196455"/>
            <a:ext cx="4945698" cy="4157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047040" cy="684330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381104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87900"/>
            <a:ext cx="4945698" cy="4185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692077"/>
            <a:ext cx="4945698" cy="417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23004" cy="612322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232629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4" y="1886145"/>
            <a:ext cx="4945698" cy="4211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12" y="1908423"/>
            <a:ext cx="4945698" cy="4167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335072" cy="576318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234799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406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79546"/>
            <a:ext cx="4945698" cy="420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406_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8" y="1679546"/>
            <a:ext cx="4945698" cy="5126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371076" cy="576318"/>
          </a:xfrm>
        </p:spPr>
        <p:txBody>
          <a:bodyPr/>
          <a:lstStyle/>
          <a:p>
            <a:r>
              <a:rPr lang="en-US" altLang="ko-KR" sz="2800"/>
              <a:t>1. Microchip Studio 7 </a:t>
            </a:r>
            <a:r>
              <a:rPr lang="ko-KR" altLang="en-US" sz="2800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3782158629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84</Words>
  <Application>Microsoft Office PowerPoint</Application>
  <PresentationFormat>사용자 지정</PresentationFormat>
  <Paragraphs>15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Microchip Studio 7 설치 가이드</vt:lpstr>
      <vt:lpstr>목차</vt:lpstr>
      <vt:lpstr>1. Microchip Studio 7 설치하기</vt:lpstr>
      <vt:lpstr>1. Microchip Studio 7 설치하기</vt:lpstr>
      <vt:lpstr>1. Microchip Studio 7 설치하기</vt:lpstr>
      <vt:lpstr>1. Microchip Studio 7 설치하기</vt:lpstr>
      <vt:lpstr>1. Microchip Studio 7 설치하기</vt:lpstr>
      <vt:lpstr>1. Microchip Studio 7 설치하기</vt:lpstr>
      <vt:lpstr>1. Microchip Studio 7 설치하기</vt:lpstr>
      <vt:lpstr>1. Microchip Studio 7 설치하기</vt:lpstr>
      <vt:lpstr>1. Microchip Studio 7 설치하기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510</cp:revision>
  <dcterms:created xsi:type="dcterms:W3CDTF">2011-12-22T18:09:14Z</dcterms:created>
  <dcterms:modified xsi:type="dcterms:W3CDTF">2022-04-07T00:19:44Z</dcterms:modified>
</cp:coreProperties>
</file>