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00FE"/>
    <a:srgbClr val="0200F8"/>
    <a:srgbClr val="00FE00"/>
    <a:srgbClr val="7F7F7F"/>
    <a:srgbClr val="CCCCCC"/>
    <a:srgbClr val="007F00"/>
    <a:srgbClr val="FFFFFF"/>
    <a:srgbClr val="EF0100"/>
    <a:srgbClr val="007100"/>
    <a:srgbClr val="4747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B8E14E1-A179-D58A-C924-60A0AEA957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0CA6A868-9E20-2460-3EFD-C20BC552B5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1236EB3-566F-2891-F510-3A8A486DF3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672B3-8726-4C7F-A647-86ADF6157402}" type="datetimeFigureOut">
              <a:rPr lang="ko-KR" altLang="en-US" smtClean="0"/>
              <a:t>2024-09-14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DFD0598-DCB6-2DC9-6CFC-C8AC0B907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39927F0-80AD-79D4-2677-96DB876CF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462C9-47E7-4AEF-A1B7-83E4E75D158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5362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704FB80-9CB6-B674-CF66-C50140B10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BFC9D28-376A-B27C-1619-0B8E8E2537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6646C19-0161-5ED0-737C-50A5BF147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672B3-8726-4C7F-A647-86ADF6157402}" type="datetimeFigureOut">
              <a:rPr lang="ko-KR" altLang="en-US" smtClean="0"/>
              <a:t>2024-09-14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CD03B00-3D35-334B-8ACD-17D0B7034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53CF35F-A23E-B8BE-D541-F1E4A799C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462C9-47E7-4AEF-A1B7-83E4E75D158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4904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960ECC00-331F-F80B-0D38-A07F83AB10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8AEE4A2-94CD-6B4F-1307-D90C6E5177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9FDCF5E-0D21-7355-8F4B-9B943E296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672B3-8726-4C7F-A647-86ADF6157402}" type="datetimeFigureOut">
              <a:rPr lang="ko-KR" altLang="en-US" smtClean="0"/>
              <a:t>2024-09-14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3EC7811-F55A-D879-DE30-E3FC68F6D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7593455-8806-1AB0-BD93-D0F9E5EC0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462C9-47E7-4AEF-A1B7-83E4E75D158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431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15E6C57-F030-5862-1D29-6960A9959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93461A1-CE48-8A6D-AAC3-88D937B984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8709B5B-C2D5-8500-CBC1-A0EA1F68B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672B3-8726-4C7F-A647-86ADF6157402}" type="datetimeFigureOut">
              <a:rPr lang="ko-KR" altLang="en-US" smtClean="0"/>
              <a:t>2024-09-14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549C281-D003-DE77-8F95-1CA3C1CFD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4AAA91D-ECCF-DABC-4127-026753941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462C9-47E7-4AEF-A1B7-83E4E75D158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5002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FF7DC2B-B6BD-5897-DEE7-C39F5B74E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118E55B-7F1A-AD59-2AA5-C85CE4130B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E2BF262-7BA4-5E5E-78D4-5C901B958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672B3-8726-4C7F-A647-86ADF6157402}" type="datetimeFigureOut">
              <a:rPr lang="ko-KR" altLang="en-US" smtClean="0"/>
              <a:t>2024-09-14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13A5AEC-7E50-708A-8737-D317532EA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DEF8277-716E-4632-072E-F656CAC7E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462C9-47E7-4AEF-A1B7-83E4E75D158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187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9C74A02-D2EC-10BA-82F6-9AE106B113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F2261B7-55D0-FA5C-58A7-31BBDC8207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C2A682A9-906D-4E7C-D2C6-BC2987CD0C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8CF3320-25AE-C105-04CB-F4CC90D18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672B3-8726-4C7F-A647-86ADF6157402}" type="datetimeFigureOut">
              <a:rPr lang="ko-KR" altLang="en-US" smtClean="0"/>
              <a:t>2024-09-14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24D7B84-E6DF-CEA0-DCE3-9915846D4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7A39A6B-C343-EDFF-23DB-E11656FE6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462C9-47E7-4AEF-A1B7-83E4E75D158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1820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9BDE616-BFD3-7235-60D8-EAAB71EBB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7B3163A-E39E-0309-D4E6-6E74789493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4255A8D2-4E0A-EEEC-E0A6-BD0C676A34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6F3BBF4A-4D96-886F-4411-E062735C5F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21E3A7C-7C14-1AF4-D2C7-B5BC500887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3C1B76A7-CF74-4EF4-F494-5B6334F28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672B3-8726-4C7F-A647-86ADF6157402}" type="datetimeFigureOut">
              <a:rPr lang="ko-KR" altLang="en-US" smtClean="0"/>
              <a:t>2024-09-14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210033D9-A0F0-700D-E3DC-FB4BAE470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3F4B888B-4D64-0448-E9C4-30D3EBB95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462C9-47E7-4AEF-A1B7-83E4E75D158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279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2571D8D-B7B9-7A91-ED21-B8B3C6E12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093A3B7B-BF51-BCBA-6E7D-C054C4E5D7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672B3-8726-4C7F-A647-86ADF6157402}" type="datetimeFigureOut">
              <a:rPr lang="ko-KR" altLang="en-US" smtClean="0"/>
              <a:t>2024-09-14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26CA05D1-C907-6DCB-66FB-F87ABD5EB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F3A2249B-BEFE-F0EA-D0A4-E6C73CC1A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462C9-47E7-4AEF-A1B7-83E4E75D158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4369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5FF4F461-A80C-664A-1006-C84C758F6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672B3-8726-4C7F-A647-86ADF6157402}" type="datetimeFigureOut">
              <a:rPr lang="ko-KR" altLang="en-US" smtClean="0"/>
              <a:t>2024-09-14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FBA364CC-75CD-6720-4124-A9191A9D4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62730109-E18B-ED70-8E1A-7F2B74F15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462C9-47E7-4AEF-A1B7-83E4E75D158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7546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30D0CCC-23A0-CDCF-1665-FDD6A89A85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B478D03-0013-BE1D-9186-5C6E3156F7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2AF635C-70AC-9B5A-458B-C55D0E5ABD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C724A4E-13B4-B198-F278-68D474FFEC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672B3-8726-4C7F-A647-86ADF6157402}" type="datetimeFigureOut">
              <a:rPr lang="ko-KR" altLang="en-US" smtClean="0"/>
              <a:t>2024-09-14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95393E7-3839-F6BC-E900-34EF81571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4CFC2E8-5401-9986-4EE8-9174B1F62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462C9-47E7-4AEF-A1B7-83E4E75D158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7545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CC0EE94-2854-D5C2-E6FD-1B0BA82902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DCBBFA7-5F27-E3CD-B681-C162CF8CCF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7B68C88-DE45-AE17-3EB6-123B1AA192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541E3A5-64B8-7359-3ECA-A88A1DCDA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672B3-8726-4C7F-A647-86ADF6157402}" type="datetimeFigureOut">
              <a:rPr lang="ko-KR" altLang="en-US" smtClean="0"/>
              <a:t>2024-09-14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620D689-B096-610C-91F7-C7B8E0818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4A05B19-AD73-41AB-27DF-ADF76A7D1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462C9-47E7-4AEF-A1B7-83E4E75D158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2304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36FBCEF4-FEB3-B0DC-76F2-B690414D85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B4CB9BE-353C-075E-D851-3A05A02361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64062A7-B7D0-D32D-960D-3B4C013906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7672B3-8726-4C7F-A647-86ADF6157402}" type="datetimeFigureOut">
              <a:rPr lang="ko-KR" altLang="en-US" smtClean="0"/>
              <a:t>2024-09-14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3161F30-BA24-D836-981C-E83942844D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377DCBB-19E4-0498-2DE9-2AEF8C946A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462C9-47E7-4AEF-A1B7-83E4E75D158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045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3">
            <a:extLst>
              <a:ext uri="{FF2B5EF4-FFF2-40B4-BE49-F238E27FC236}">
                <a16:creationId xmlns:a16="http://schemas.microsoft.com/office/drawing/2014/main" id="{6369A7CB-5BFF-2C2F-4BC4-381AA352D9ED}"/>
              </a:ext>
            </a:extLst>
          </p:cNvPr>
          <p:cNvSpPr/>
          <p:nvPr/>
        </p:nvSpPr>
        <p:spPr>
          <a:xfrm>
            <a:off x="956733" y="4453466"/>
            <a:ext cx="1540934" cy="321733"/>
          </a:xfrm>
          <a:custGeom>
            <a:avLst/>
            <a:gdLst>
              <a:gd name="connsiteX0" fmla="*/ 0 w 1346200"/>
              <a:gd name="connsiteY0" fmla="*/ 0 h 321733"/>
              <a:gd name="connsiteX1" fmla="*/ 1346200 w 1346200"/>
              <a:gd name="connsiteY1" fmla="*/ 0 h 321733"/>
              <a:gd name="connsiteX2" fmla="*/ 1346200 w 1346200"/>
              <a:gd name="connsiteY2" fmla="*/ 321733 h 321733"/>
              <a:gd name="connsiteX3" fmla="*/ 0 w 1346200"/>
              <a:gd name="connsiteY3" fmla="*/ 321733 h 321733"/>
              <a:gd name="connsiteX4" fmla="*/ 0 w 1346200"/>
              <a:gd name="connsiteY4" fmla="*/ 0 h 321733"/>
              <a:gd name="connsiteX0" fmla="*/ 220133 w 1346200"/>
              <a:gd name="connsiteY0" fmla="*/ 0 h 321733"/>
              <a:gd name="connsiteX1" fmla="*/ 1346200 w 1346200"/>
              <a:gd name="connsiteY1" fmla="*/ 0 h 321733"/>
              <a:gd name="connsiteX2" fmla="*/ 1346200 w 1346200"/>
              <a:gd name="connsiteY2" fmla="*/ 321733 h 321733"/>
              <a:gd name="connsiteX3" fmla="*/ 0 w 1346200"/>
              <a:gd name="connsiteY3" fmla="*/ 321733 h 321733"/>
              <a:gd name="connsiteX4" fmla="*/ 220133 w 1346200"/>
              <a:gd name="connsiteY4" fmla="*/ 0 h 321733"/>
              <a:gd name="connsiteX0" fmla="*/ 220133 w 1540934"/>
              <a:gd name="connsiteY0" fmla="*/ 0 h 321733"/>
              <a:gd name="connsiteX1" fmla="*/ 1540934 w 1540934"/>
              <a:gd name="connsiteY1" fmla="*/ 0 h 321733"/>
              <a:gd name="connsiteX2" fmla="*/ 1346200 w 1540934"/>
              <a:gd name="connsiteY2" fmla="*/ 321733 h 321733"/>
              <a:gd name="connsiteX3" fmla="*/ 0 w 1540934"/>
              <a:gd name="connsiteY3" fmla="*/ 321733 h 321733"/>
              <a:gd name="connsiteX4" fmla="*/ 220133 w 1540934"/>
              <a:gd name="connsiteY4" fmla="*/ 0 h 321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0934" h="321733">
                <a:moveTo>
                  <a:pt x="220133" y="0"/>
                </a:moveTo>
                <a:lnTo>
                  <a:pt x="1540934" y="0"/>
                </a:lnTo>
                <a:lnTo>
                  <a:pt x="1346200" y="321733"/>
                </a:lnTo>
                <a:lnTo>
                  <a:pt x="0" y="321733"/>
                </a:lnTo>
                <a:lnTo>
                  <a:pt x="220133" y="0"/>
                </a:lnTo>
                <a:close/>
              </a:path>
            </a:pathLst>
          </a:custGeom>
          <a:solidFill>
            <a:srgbClr val="646464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3">
            <a:extLst>
              <a:ext uri="{FF2B5EF4-FFF2-40B4-BE49-F238E27FC236}">
                <a16:creationId xmlns:a16="http://schemas.microsoft.com/office/drawing/2014/main" id="{F67C2EAD-8FBE-9483-3F03-E66E4AAC24D9}"/>
              </a:ext>
            </a:extLst>
          </p:cNvPr>
          <p:cNvSpPr/>
          <p:nvPr/>
        </p:nvSpPr>
        <p:spPr>
          <a:xfrm>
            <a:off x="956733" y="4216399"/>
            <a:ext cx="1540934" cy="321733"/>
          </a:xfrm>
          <a:custGeom>
            <a:avLst/>
            <a:gdLst>
              <a:gd name="connsiteX0" fmla="*/ 0 w 1346200"/>
              <a:gd name="connsiteY0" fmla="*/ 0 h 321733"/>
              <a:gd name="connsiteX1" fmla="*/ 1346200 w 1346200"/>
              <a:gd name="connsiteY1" fmla="*/ 0 h 321733"/>
              <a:gd name="connsiteX2" fmla="*/ 1346200 w 1346200"/>
              <a:gd name="connsiteY2" fmla="*/ 321733 h 321733"/>
              <a:gd name="connsiteX3" fmla="*/ 0 w 1346200"/>
              <a:gd name="connsiteY3" fmla="*/ 321733 h 321733"/>
              <a:gd name="connsiteX4" fmla="*/ 0 w 1346200"/>
              <a:gd name="connsiteY4" fmla="*/ 0 h 321733"/>
              <a:gd name="connsiteX0" fmla="*/ 220133 w 1346200"/>
              <a:gd name="connsiteY0" fmla="*/ 0 h 321733"/>
              <a:gd name="connsiteX1" fmla="*/ 1346200 w 1346200"/>
              <a:gd name="connsiteY1" fmla="*/ 0 h 321733"/>
              <a:gd name="connsiteX2" fmla="*/ 1346200 w 1346200"/>
              <a:gd name="connsiteY2" fmla="*/ 321733 h 321733"/>
              <a:gd name="connsiteX3" fmla="*/ 0 w 1346200"/>
              <a:gd name="connsiteY3" fmla="*/ 321733 h 321733"/>
              <a:gd name="connsiteX4" fmla="*/ 220133 w 1346200"/>
              <a:gd name="connsiteY4" fmla="*/ 0 h 321733"/>
              <a:gd name="connsiteX0" fmla="*/ 220133 w 1540934"/>
              <a:gd name="connsiteY0" fmla="*/ 0 h 321733"/>
              <a:gd name="connsiteX1" fmla="*/ 1540934 w 1540934"/>
              <a:gd name="connsiteY1" fmla="*/ 0 h 321733"/>
              <a:gd name="connsiteX2" fmla="*/ 1346200 w 1540934"/>
              <a:gd name="connsiteY2" fmla="*/ 321733 h 321733"/>
              <a:gd name="connsiteX3" fmla="*/ 0 w 1540934"/>
              <a:gd name="connsiteY3" fmla="*/ 321733 h 321733"/>
              <a:gd name="connsiteX4" fmla="*/ 220133 w 1540934"/>
              <a:gd name="connsiteY4" fmla="*/ 0 h 321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0934" h="321733">
                <a:moveTo>
                  <a:pt x="220133" y="0"/>
                </a:moveTo>
                <a:lnTo>
                  <a:pt x="1540934" y="0"/>
                </a:lnTo>
                <a:lnTo>
                  <a:pt x="1346200" y="321733"/>
                </a:lnTo>
                <a:lnTo>
                  <a:pt x="0" y="321733"/>
                </a:lnTo>
                <a:lnTo>
                  <a:pt x="220133" y="0"/>
                </a:lnTo>
                <a:close/>
              </a:path>
            </a:pathLst>
          </a:custGeom>
          <a:solidFill>
            <a:srgbClr val="474749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3">
            <a:extLst>
              <a:ext uri="{FF2B5EF4-FFF2-40B4-BE49-F238E27FC236}">
                <a16:creationId xmlns:a16="http://schemas.microsoft.com/office/drawing/2014/main" id="{0FA74FF9-A5BA-7C30-BE80-DB25AAF4D6F2}"/>
              </a:ext>
            </a:extLst>
          </p:cNvPr>
          <p:cNvSpPr/>
          <p:nvPr/>
        </p:nvSpPr>
        <p:spPr>
          <a:xfrm>
            <a:off x="956733" y="3962397"/>
            <a:ext cx="1540934" cy="321733"/>
          </a:xfrm>
          <a:custGeom>
            <a:avLst/>
            <a:gdLst>
              <a:gd name="connsiteX0" fmla="*/ 0 w 1346200"/>
              <a:gd name="connsiteY0" fmla="*/ 0 h 321733"/>
              <a:gd name="connsiteX1" fmla="*/ 1346200 w 1346200"/>
              <a:gd name="connsiteY1" fmla="*/ 0 h 321733"/>
              <a:gd name="connsiteX2" fmla="*/ 1346200 w 1346200"/>
              <a:gd name="connsiteY2" fmla="*/ 321733 h 321733"/>
              <a:gd name="connsiteX3" fmla="*/ 0 w 1346200"/>
              <a:gd name="connsiteY3" fmla="*/ 321733 h 321733"/>
              <a:gd name="connsiteX4" fmla="*/ 0 w 1346200"/>
              <a:gd name="connsiteY4" fmla="*/ 0 h 321733"/>
              <a:gd name="connsiteX0" fmla="*/ 220133 w 1346200"/>
              <a:gd name="connsiteY0" fmla="*/ 0 h 321733"/>
              <a:gd name="connsiteX1" fmla="*/ 1346200 w 1346200"/>
              <a:gd name="connsiteY1" fmla="*/ 0 h 321733"/>
              <a:gd name="connsiteX2" fmla="*/ 1346200 w 1346200"/>
              <a:gd name="connsiteY2" fmla="*/ 321733 h 321733"/>
              <a:gd name="connsiteX3" fmla="*/ 0 w 1346200"/>
              <a:gd name="connsiteY3" fmla="*/ 321733 h 321733"/>
              <a:gd name="connsiteX4" fmla="*/ 220133 w 1346200"/>
              <a:gd name="connsiteY4" fmla="*/ 0 h 321733"/>
              <a:gd name="connsiteX0" fmla="*/ 220133 w 1540934"/>
              <a:gd name="connsiteY0" fmla="*/ 0 h 321733"/>
              <a:gd name="connsiteX1" fmla="*/ 1540934 w 1540934"/>
              <a:gd name="connsiteY1" fmla="*/ 0 h 321733"/>
              <a:gd name="connsiteX2" fmla="*/ 1346200 w 1540934"/>
              <a:gd name="connsiteY2" fmla="*/ 321733 h 321733"/>
              <a:gd name="connsiteX3" fmla="*/ 0 w 1540934"/>
              <a:gd name="connsiteY3" fmla="*/ 321733 h 321733"/>
              <a:gd name="connsiteX4" fmla="*/ 220133 w 1540934"/>
              <a:gd name="connsiteY4" fmla="*/ 0 h 321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0934" h="321733">
                <a:moveTo>
                  <a:pt x="220133" y="0"/>
                </a:moveTo>
                <a:lnTo>
                  <a:pt x="1540934" y="0"/>
                </a:lnTo>
                <a:lnTo>
                  <a:pt x="1346200" y="321733"/>
                </a:lnTo>
                <a:lnTo>
                  <a:pt x="0" y="321733"/>
                </a:lnTo>
                <a:lnTo>
                  <a:pt x="220133" y="0"/>
                </a:lnTo>
                <a:close/>
              </a:path>
            </a:pathLst>
          </a:custGeom>
          <a:solidFill>
            <a:srgbClr val="00710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3">
            <a:extLst>
              <a:ext uri="{FF2B5EF4-FFF2-40B4-BE49-F238E27FC236}">
                <a16:creationId xmlns:a16="http://schemas.microsoft.com/office/drawing/2014/main" id="{DC767F63-8771-C451-9C8C-03EB755C79BC}"/>
              </a:ext>
            </a:extLst>
          </p:cNvPr>
          <p:cNvSpPr/>
          <p:nvPr/>
        </p:nvSpPr>
        <p:spPr>
          <a:xfrm>
            <a:off x="956733" y="3716863"/>
            <a:ext cx="1540934" cy="321733"/>
          </a:xfrm>
          <a:custGeom>
            <a:avLst/>
            <a:gdLst>
              <a:gd name="connsiteX0" fmla="*/ 0 w 1346200"/>
              <a:gd name="connsiteY0" fmla="*/ 0 h 321733"/>
              <a:gd name="connsiteX1" fmla="*/ 1346200 w 1346200"/>
              <a:gd name="connsiteY1" fmla="*/ 0 h 321733"/>
              <a:gd name="connsiteX2" fmla="*/ 1346200 w 1346200"/>
              <a:gd name="connsiteY2" fmla="*/ 321733 h 321733"/>
              <a:gd name="connsiteX3" fmla="*/ 0 w 1346200"/>
              <a:gd name="connsiteY3" fmla="*/ 321733 h 321733"/>
              <a:gd name="connsiteX4" fmla="*/ 0 w 1346200"/>
              <a:gd name="connsiteY4" fmla="*/ 0 h 321733"/>
              <a:gd name="connsiteX0" fmla="*/ 220133 w 1346200"/>
              <a:gd name="connsiteY0" fmla="*/ 0 h 321733"/>
              <a:gd name="connsiteX1" fmla="*/ 1346200 w 1346200"/>
              <a:gd name="connsiteY1" fmla="*/ 0 h 321733"/>
              <a:gd name="connsiteX2" fmla="*/ 1346200 w 1346200"/>
              <a:gd name="connsiteY2" fmla="*/ 321733 h 321733"/>
              <a:gd name="connsiteX3" fmla="*/ 0 w 1346200"/>
              <a:gd name="connsiteY3" fmla="*/ 321733 h 321733"/>
              <a:gd name="connsiteX4" fmla="*/ 220133 w 1346200"/>
              <a:gd name="connsiteY4" fmla="*/ 0 h 321733"/>
              <a:gd name="connsiteX0" fmla="*/ 220133 w 1540934"/>
              <a:gd name="connsiteY0" fmla="*/ 0 h 321733"/>
              <a:gd name="connsiteX1" fmla="*/ 1540934 w 1540934"/>
              <a:gd name="connsiteY1" fmla="*/ 0 h 321733"/>
              <a:gd name="connsiteX2" fmla="*/ 1346200 w 1540934"/>
              <a:gd name="connsiteY2" fmla="*/ 321733 h 321733"/>
              <a:gd name="connsiteX3" fmla="*/ 0 w 1540934"/>
              <a:gd name="connsiteY3" fmla="*/ 321733 h 321733"/>
              <a:gd name="connsiteX4" fmla="*/ 220133 w 1540934"/>
              <a:gd name="connsiteY4" fmla="*/ 0 h 321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0934" h="321733">
                <a:moveTo>
                  <a:pt x="220133" y="0"/>
                </a:moveTo>
                <a:lnTo>
                  <a:pt x="1540934" y="0"/>
                </a:lnTo>
                <a:lnTo>
                  <a:pt x="1346200" y="321733"/>
                </a:lnTo>
                <a:lnTo>
                  <a:pt x="0" y="321733"/>
                </a:lnTo>
                <a:lnTo>
                  <a:pt x="220133" y="0"/>
                </a:lnTo>
                <a:close/>
              </a:path>
            </a:pathLst>
          </a:custGeom>
          <a:solidFill>
            <a:srgbClr val="EF010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3">
            <a:extLst>
              <a:ext uri="{FF2B5EF4-FFF2-40B4-BE49-F238E27FC236}">
                <a16:creationId xmlns:a16="http://schemas.microsoft.com/office/drawing/2014/main" id="{C3CFDB7D-951C-7156-DFF3-3FF108FF6BE7}"/>
              </a:ext>
            </a:extLst>
          </p:cNvPr>
          <p:cNvSpPr/>
          <p:nvPr/>
        </p:nvSpPr>
        <p:spPr>
          <a:xfrm>
            <a:off x="956733" y="3445928"/>
            <a:ext cx="1540934" cy="321733"/>
          </a:xfrm>
          <a:custGeom>
            <a:avLst/>
            <a:gdLst>
              <a:gd name="connsiteX0" fmla="*/ 0 w 1346200"/>
              <a:gd name="connsiteY0" fmla="*/ 0 h 321733"/>
              <a:gd name="connsiteX1" fmla="*/ 1346200 w 1346200"/>
              <a:gd name="connsiteY1" fmla="*/ 0 h 321733"/>
              <a:gd name="connsiteX2" fmla="*/ 1346200 w 1346200"/>
              <a:gd name="connsiteY2" fmla="*/ 321733 h 321733"/>
              <a:gd name="connsiteX3" fmla="*/ 0 w 1346200"/>
              <a:gd name="connsiteY3" fmla="*/ 321733 h 321733"/>
              <a:gd name="connsiteX4" fmla="*/ 0 w 1346200"/>
              <a:gd name="connsiteY4" fmla="*/ 0 h 321733"/>
              <a:gd name="connsiteX0" fmla="*/ 220133 w 1346200"/>
              <a:gd name="connsiteY0" fmla="*/ 0 h 321733"/>
              <a:gd name="connsiteX1" fmla="*/ 1346200 w 1346200"/>
              <a:gd name="connsiteY1" fmla="*/ 0 h 321733"/>
              <a:gd name="connsiteX2" fmla="*/ 1346200 w 1346200"/>
              <a:gd name="connsiteY2" fmla="*/ 321733 h 321733"/>
              <a:gd name="connsiteX3" fmla="*/ 0 w 1346200"/>
              <a:gd name="connsiteY3" fmla="*/ 321733 h 321733"/>
              <a:gd name="connsiteX4" fmla="*/ 220133 w 1346200"/>
              <a:gd name="connsiteY4" fmla="*/ 0 h 321733"/>
              <a:gd name="connsiteX0" fmla="*/ 220133 w 1540934"/>
              <a:gd name="connsiteY0" fmla="*/ 0 h 321733"/>
              <a:gd name="connsiteX1" fmla="*/ 1540934 w 1540934"/>
              <a:gd name="connsiteY1" fmla="*/ 0 h 321733"/>
              <a:gd name="connsiteX2" fmla="*/ 1346200 w 1540934"/>
              <a:gd name="connsiteY2" fmla="*/ 321733 h 321733"/>
              <a:gd name="connsiteX3" fmla="*/ 0 w 1540934"/>
              <a:gd name="connsiteY3" fmla="*/ 321733 h 321733"/>
              <a:gd name="connsiteX4" fmla="*/ 220133 w 1540934"/>
              <a:gd name="connsiteY4" fmla="*/ 0 h 321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0934" h="321733">
                <a:moveTo>
                  <a:pt x="220133" y="0"/>
                </a:moveTo>
                <a:lnTo>
                  <a:pt x="1540934" y="0"/>
                </a:lnTo>
                <a:lnTo>
                  <a:pt x="1346200" y="321733"/>
                </a:lnTo>
                <a:lnTo>
                  <a:pt x="0" y="321733"/>
                </a:lnTo>
                <a:lnTo>
                  <a:pt x="220133" y="0"/>
                </a:lnTo>
                <a:close/>
              </a:path>
            </a:pathLst>
          </a:custGeom>
          <a:solidFill>
            <a:srgbClr val="FD00FE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3">
            <a:extLst>
              <a:ext uri="{FF2B5EF4-FFF2-40B4-BE49-F238E27FC236}">
                <a16:creationId xmlns:a16="http://schemas.microsoft.com/office/drawing/2014/main" id="{1410B8E3-BB23-BA30-76C7-770D0519E834}"/>
              </a:ext>
            </a:extLst>
          </p:cNvPr>
          <p:cNvSpPr/>
          <p:nvPr/>
        </p:nvSpPr>
        <p:spPr>
          <a:xfrm>
            <a:off x="956733" y="3183454"/>
            <a:ext cx="1540934" cy="321733"/>
          </a:xfrm>
          <a:custGeom>
            <a:avLst/>
            <a:gdLst>
              <a:gd name="connsiteX0" fmla="*/ 0 w 1346200"/>
              <a:gd name="connsiteY0" fmla="*/ 0 h 321733"/>
              <a:gd name="connsiteX1" fmla="*/ 1346200 w 1346200"/>
              <a:gd name="connsiteY1" fmla="*/ 0 h 321733"/>
              <a:gd name="connsiteX2" fmla="*/ 1346200 w 1346200"/>
              <a:gd name="connsiteY2" fmla="*/ 321733 h 321733"/>
              <a:gd name="connsiteX3" fmla="*/ 0 w 1346200"/>
              <a:gd name="connsiteY3" fmla="*/ 321733 h 321733"/>
              <a:gd name="connsiteX4" fmla="*/ 0 w 1346200"/>
              <a:gd name="connsiteY4" fmla="*/ 0 h 321733"/>
              <a:gd name="connsiteX0" fmla="*/ 220133 w 1346200"/>
              <a:gd name="connsiteY0" fmla="*/ 0 h 321733"/>
              <a:gd name="connsiteX1" fmla="*/ 1346200 w 1346200"/>
              <a:gd name="connsiteY1" fmla="*/ 0 h 321733"/>
              <a:gd name="connsiteX2" fmla="*/ 1346200 w 1346200"/>
              <a:gd name="connsiteY2" fmla="*/ 321733 h 321733"/>
              <a:gd name="connsiteX3" fmla="*/ 0 w 1346200"/>
              <a:gd name="connsiteY3" fmla="*/ 321733 h 321733"/>
              <a:gd name="connsiteX4" fmla="*/ 220133 w 1346200"/>
              <a:gd name="connsiteY4" fmla="*/ 0 h 321733"/>
              <a:gd name="connsiteX0" fmla="*/ 220133 w 1540934"/>
              <a:gd name="connsiteY0" fmla="*/ 0 h 321733"/>
              <a:gd name="connsiteX1" fmla="*/ 1540934 w 1540934"/>
              <a:gd name="connsiteY1" fmla="*/ 0 h 321733"/>
              <a:gd name="connsiteX2" fmla="*/ 1346200 w 1540934"/>
              <a:gd name="connsiteY2" fmla="*/ 321733 h 321733"/>
              <a:gd name="connsiteX3" fmla="*/ 0 w 1540934"/>
              <a:gd name="connsiteY3" fmla="*/ 321733 h 321733"/>
              <a:gd name="connsiteX4" fmla="*/ 220133 w 1540934"/>
              <a:gd name="connsiteY4" fmla="*/ 0 h 321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0934" h="321733">
                <a:moveTo>
                  <a:pt x="220133" y="0"/>
                </a:moveTo>
                <a:lnTo>
                  <a:pt x="1540934" y="0"/>
                </a:lnTo>
                <a:lnTo>
                  <a:pt x="1346200" y="321733"/>
                </a:lnTo>
                <a:lnTo>
                  <a:pt x="0" y="321733"/>
                </a:lnTo>
                <a:lnTo>
                  <a:pt x="220133" y="0"/>
                </a:lnTo>
                <a:close/>
              </a:path>
            </a:pathLst>
          </a:custGeom>
          <a:solidFill>
            <a:srgbClr val="0200F8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3">
            <a:extLst>
              <a:ext uri="{FF2B5EF4-FFF2-40B4-BE49-F238E27FC236}">
                <a16:creationId xmlns:a16="http://schemas.microsoft.com/office/drawing/2014/main" id="{95D21798-83A1-D711-FD37-155C1D7DE491}"/>
              </a:ext>
            </a:extLst>
          </p:cNvPr>
          <p:cNvSpPr/>
          <p:nvPr/>
        </p:nvSpPr>
        <p:spPr>
          <a:xfrm>
            <a:off x="956733" y="2887128"/>
            <a:ext cx="1540934" cy="321733"/>
          </a:xfrm>
          <a:custGeom>
            <a:avLst/>
            <a:gdLst>
              <a:gd name="connsiteX0" fmla="*/ 0 w 1346200"/>
              <a:gd name="connsiteY0" fmla="*/ 0 h 321733"/>
              <a:gd name="connsiteX1" fmla="*/ 1346200 w 1346200"/>
              <a:gd name="connsiteY1" fmla="*/ 0 h 321733"/>
              <a:gd name="connsiteX2" fmla="*/ 1346200 w 1346200"/>
              <a:gd name="connsiteY2" fmla="*/ 321733 h 321733"/>
              <a:gd name="connsiteX3" fmla="*/ 0 w 1346200"/>
              <a:gd name="connsiteY3" fmla="*/ 321733 h 321733"/>
              <a:gd name="connsiteX4" fmla="*/ 0 w 1346200"/>
              <a:gd name="connsiteY4" fmla="*/ 0 h 321733"/>
              <a:gd name="connsiteX0" fmla="*/ 220133 w 1346200"/>
              <a:gd name="connsiteY0" fmla="*/ 0 h 321733"/>
              <a:gd name="connsiteX1" fmla="*/ 1346200 w 1346200"/>
              <a:gd name="connsiteY1" fmla="*/ 0 h 321733"/>
              <a:gd name="connsiteX2" fmla="*/ 1346200 w 1346200"/>
              <a:gd name="connsiteY2" fmla="*/ 321733 h 321733"/>
              <a:gd name="connsiteX3" fmla="*/ 0 w 1346200"/>
              <a:gd name="connsiteY3" fmla="*/ 321733 h 321733"/>
              <a:gd name="connsiteX4" fmla="*/ 220133 w 1346200"/>
              <a:gd name="connsiteY4" fmla="*/ 0 h 321733"/>
              <a:gd name="connsiteX0" fmla="*/ 220133 w 1540934"/>
              <a:gd name="connsiteY0" fmla="*/ 0 h 321733"/>
              <a:gd name="connsiteX1" fmla="*/ 1540934 w 1540934"/>
              <a:gd name="connsiteY1" fmla="*/ 0 h 321733"/>
              <a:gd name="connsiteX2" fmla="*/ 1346200 w 1540934"/>
              <a:gd name="connsiteY2" fmla="*/ 321733 h 321733"/>
              <a:gd name="connsiteX3" fmla="*/ 0 w 1540934"/>
              <a:gd name="connsiteY3" fmla="*/ 321733 h 321733"/>
              <a:gd name="connsiteX4" fmla="*/ 220133 w 1540934"/>
              <a:gd name="connsiteY4" fmla="*/ 0 h 321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0934" h="321733">
                <a:moveTo>
                  <a:pt x="220133" y="0"/>
                </a:moveTo>
                <a:lnTo>
                  <a:pt x="1540934" y="0"/>
                </a:lnTo>
                <a:lnTo>
                  <a:pt x="1346200" y="321733"/>
                </a:lnTo>
                <a:lnTo>
                  <a:pt x="0" y="321733"/>
                </a:lnTo>
                <a:lnTo>
                  <a:pt x="220133" y="0"/>
                </a:lnTo>
                <a:close/>
              </a:path>
            </a:pathLst>
          </a:custGeom>
          <a:solidFill>
            <a:srgbClr val="00FE0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3">
            <a:extLst>
              <a:ext uri="{FF2B5EF4-FFF2-40B4-BE49-F238E27FC236}">
                <a16:creationId xmlns:a16="http://schemas.microsoft.com/office/drawing/2014/main" id="{87BB41F4-61D7-66A4-5ABC-91340B2F93A8}"/>
              </a:ext>
            </a:extLst>
          </p:cNvPr>
          <p:cNvSpPr/>
          <p:nvPr/>
        </p:nvSpPr>
        <p:spPr>
          <a:xfrm>
            <a:off x="956733" y="2616173"/>
            <a:ext cx="1540934" cy="321733"/>
          </a:xfrm>
          <a:custGeom>
            <a:avLst/>
            <a:gdLst>
              <a:gd name="connsiteX0" fmla="*/ 0 w 1346200"/>
              <a:gd name="connsiteY0" fmla="*/ 0 h 321733"/>
              <a:gd name="connsiteX1" fmla="*/ 1346200 w 1346200"/>
              <a:gd name="connsiteY1" fmla="*/ 0 h 321733"/>
              <a:gd name="connsiteX2" fmla="*/ 1346200 w 1346200"/>
              <a:gd name="connsiteY2" fmla="*/ 321733 h 321733"/>
              <a:gd name="connsiteX3" fmla="*/ 0 w 1346200"/>
              <a:gd name="connsiteY3" fmla="*/ 321733 h 321733"/>
              <a:gd name="connsiteX4" fmla="*/ 0 w 1346200"/>
              <a:gd name="connsiteY4" fmla="*/ 0 h 321733"/>
              <a:gd name="connsiteX0" fmla="*/ 220133 w 1346200"/>
              <a:gd name="connsiteY0" fmla="*/ 0 h 321733"/>
              <a:gd name="connsiteX1" fmla="*/ 1346200 w 1346200"/>
              <a:gd name="connsiteY1" fmla="*/ 0 h 321733"/>
              <a:gd name="connsiteX2" fmla="*/ 1346200 w 1346200"/>
              <a:gd name="connsiteY2" fmla="*/ 321733 h 321733"/>
              <a:gd name="connsiteX3" fmla="*/ 0 w 1346200"/>
              <a:gd name="connsiteY3" fmla="*/ 321733 h 321733"/>
              <a:gd name="connsiteX4" fmla="*/ 220133 w 1346200"/>
              <a:gd name="connsiteY4" fmla="*/ 0 h 321733"/>
              <a:gd name="connsiteX0" fmla="*/ 220133 w 1540934"/>
              <a:gd name="connsiteY0" fmla="*/ 0 h 321733"/>
              <a:gd name="connsiteX1" fmla="*/ 1540934 w 1540934"/>
              <a:gd name="connsiteY1" fmla="*/ 0 h 321733"/>
              <a:gd name="connsiteX2" fmla="*/ 1346200 w 1540934"/>
              <a:gd name="connsiteY2" fmla="*/ 321733 h 321733"/>
              <a:gd name="connsiteX3" fmla="*/ 0 w 1540934"/>
              <a:gd name="connsiteY3" fmla="*/ 321733 h 321733"/>
              <a:gd name="connsiteX4" fmla="*/ 220133 w 1540934"/>
              <a:gd name="connsiteY4" fmla="*/ 0 h 321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0934" h="321733">
                <a:moveTo>
                  <a:pt x="220133" y="0"/>
                </a:moveTo>
                <a:lnTo>
                  <a:pt x="1540934" y="0"/>
                </a:lnTo>
                <a:lnTo>
                  <a:pt x="1346200" y="321733"/>
                </a:lnTo>
                <a:lnTo>
                  <a:pt x="0" y="321733"/>
                </a:lnTo>
                <a:lnTo>
                  <a:pt x="220133" y="0"/>
                </a:lnTo>
                <a:close/>
              </a:path>
            </a:pathLst>
          </a:custGeom>
          <a:solidFill>
            <a:srgbClr val="007F0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3">
            <a:extLst>
              <a:ext uri="{FF2B5EF4-FFF2-40B4-BE49-F238E27FC236}">
                <a16:creationId xmlns:a16="http://schemas.microsoft.com/office/drawing/2014/main" id="{5675BA83-EDAA-3418-A869-7AA856028F4A}"/>
              </a:ext>
            </a:extLst>
          </p:cNvPr>
          <p:cNvSpPr/>
          <p:nvPr/>
        </p:nvSpPr>
        <p:spPr>
          <a:xfrm>
            <a:off x="956733" y="2349461"/>
            <a:ext cx="1540934" cy="321733"/>
          </a:xfrm>
          <a:custGeom>
            <a:avLst/>
            <a:gdLst>
              <a:gd name="connsiteX0" fmla="*/ 0 w 1346200"/>
              <a:gd name="connsiteY0" fmla="*/ 0 h 321733"/>
              <a:gd name="connsiteX1" fmla="*/ 1346200 w 1346200"/>
              <a:gd name="connsiteY1" fmla="*/ 0 h 321733"/>
              <a:gd name="connsiteX2" fmla="*/ 1346200 w 1346200"/>
              <a:gd name="connsiteY2" fmla="*/ 321733 h 321733"/>
              <a:gd name="connsiteX3" fmla="*/ 0 w 1346200"/>
              <a:gd name="connsiteY3" fmla="*/ 321733 h 321733"/>
              <a:gd name="connsiteX4" fmla="*/ 0 w 1346200"/>
              <a:gd name="connsiteY4" fmla="*/ 0 h 321733"/>
              <a:gd name="connsiteX0" fmla="*/ 220133 w 1346200"/>
              <a:gd name="connsiteY0" fmla="*/ 0 h 321733"/>
              <a:gd name="connsiteX1" fmla="*/ 1346200 w 1346200"/>
              <a:gd name="connsiteY1" fmla="*/ 0 h 321733"/>
              <a:gd name="connsiteX2" fmla="*/ 1346200 w 1346200"/>
              <a:gd name="connsiteY2" fmla="*/ 321733 h 321733"/>
              <a:gd name="connsiteX3" fmla="*/ 0 w 1346200"/>
              <a:gd name="connsiteY3" fmla="*/ 321733 h 321733"/>
              <a:gd name="connsiteX4" fmla="*/ 220133 w 1346200"/>
              <a:gd name="connsiteY4" fmla="*/ 0 h 321733"/>
              <a:gd name="connsiteX0" fmla="*/ 220133 w 1540934"/>
              <a:gd name="connsiteY0" fmla="*/ 0 h 321733"/>
              <a:gd name="connsiteX1" fmla="*/ 1540934 w 1540934"/>
              <a:gd name="connsiteY1" fmla="*/ 0 h 321733"/>
              <a:gd name="connsiteX2" fmla="*/ 1346200 w 1540934"/>
              <a:gd name="connsiteY2" fmla="*/ 321733 h 321733"/>
              <a:gd name="connsiteX3" fmla="*/ 0 w 1540934"/>
              <a:gd name="connsiteY3" fmla="*/ 321733 h 321733"/>
              <a:gd name="connsiteX4" fmla="*/ 220133 w 1540934"/>
              <a:gd name="connsiteY4" fmla="*/ 0 h 321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0934" h="321733">
                <a:moveTo>
                  <a:pt x="220133" y="0"/>
                </a:moveTo>
                <a:lnTo>
                  <a:pt x="1540934" y="0"/>
                </a:lnTo>
                <a:lnTo>
                  <a:pt x="1346200" y="321733"/>
                </a:lnTo>
                <a:lnTo>
                  <a:pt x="0" y="321733"/>
                </a:lnTo>
                <a:lnTo>
                  <a:pt x="220133" y="0"/>
                </a:lnTo>
                <a:close/>
              </a:path>
            </a:pathLst>
          </a:custGeom>
          <a:gradFill flip="none" rotWithShape="1">
            <a:gsLst>
              <a:gs pos="0">
                <a:srgbClr val="CCCCCC">
                  <a:shade val="30000"/>
                  <a:satMod val="115000"/>
                </a:srgbClr>
              </a:gs>
              <a:gs pos="50000">
                <a:srgbClr val="CCCCCC">
                  <a:shade val="67500"/>
                  <a:satMod val="115000"/>
                </a:srgbClr>
              </a:gs>
              <a:gs pos="100000">
                <a:srgbClr val="CCCCCC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3">
            <a:extLst>
              <a:ext uri="{FF2B5EF4-FFF2-40B4-BE49-F238E27FC236}">
                <a16:creationId xmlns:a16="http://schemas.microsoft.com/office/drawing/2014/main" id="{11C63C86-D0C9-300B-62CC-9D8364BECDE1}"/>
              </a:ext>
            </a:extLst>
          </p:cNvPr>
          <p:cNvSpPr/>
          <p:nvPr/>
        </p:nvSpPr>
        <p:spPr>
          <a:xfrm>
            <a:off x="956733" y="2036206"/>
            <a:ext cx="1540934" cy="321733"/>
          </a:xfrm>
          <a:custGeom>
            <a:avLst/>
            <a:gdLst>
              <a:gd name="connsiteX0" fmla="*/ 0 w 1346200"/>
              <a:gd name="connsiteY0" fmla="*/ 0 h 321733"/>
              <a:gd name="connsiteX1" fmla="*/ 1346200 w 1346200"/>
              <a:gd name="connsiteY1" fmla="*/ 0 h 321733"/>
              <a:gd name="connsiteX2" fmla="*/ 1346200 w 1346200"/>
              <a:gd name="connsiteY2" fmla="*/ 321733 h 321733"/>
              <a:gd name="connsiteX3" fmla="*/ 0 w 1346200"/>
              <a:gd name="connsiteY3" fmla="*/ 321733 h 321733"/>
              <a:gd name="connsiteX4" fmla="*/ 0 w 1346200"/>
              <a:gd name="connsiteY4" fmla="*/ 0 h 321733"/>
              <a:gd name="connsiteX0" fmla="*/ 220133 w 1346200"/>
              <a:gd name="connsiteY0" fmla="*/ 0 h 321733"/>
              <a:gd name="connsiteX1" fmla="*/ 1346200 w 1346200"/>
              <a:gd name="connsiteY1" fmla="*/ 0 h 321733"/>
              <a:gd name="connsiteX2" fmla="*/ 1346200 w 1346200"/>
              <a:gd name="connsiteY2" fmla="*/ 321733 h 321733"/>
              <a:gd name="connsiteX3" fmla="*/ 0 w 1346200"/>
              <a:gd name="connsiteY3" fmla="*/ 321733 h 321733"/>
              <a:gd name="connsiteX4" fmla="*/ 220133 w 1346200"/>
              <a:gd name="connsiteY4" fmla="*/ 0 h 321733"/>
              <a:gd name="connsiteX0" fmla="*/ 220133 w 1540934"/>
              <a:gd name="connsiteY0" fmla="*/ 0 h 321733"/>
              <a:gd name="connsiteX1" fmla="*/ 1540934 w 1540934"/>
              <a:gd name="connsiteY1" fmla="*/ 0 h 321733"/>
              <a:gd name="connsiteX2" fmla="*/ 1346200 w 1540934"/>
              <a:gd name="connsiteY2" fmla="*/ 321733 h 321733"/>
              <a:gd name="connsiteX3" fmla="*/ 0 w 1540934"/>
              <a:gd name="connsiteY3" fmla="*/ 321733 h 321733"/>
              <a:gd name="connsiteX4" fmla="*/ 220133 w 1540934"/>
              <a:gd name="connsiteY4" fmla="*/ 0 h 321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0934" h="321733">
                <a:moveTo>
                  <a:pt x="220133" y="0"/>
                </a:moveTo>
                <a:lnTo>
                  <a:pt x="1540934" y="0"/>
                </a:lnTo>
                <a:lnTo>
                  <a:pt x="1346200" y="321733"/>
                </a:lnTo>
                <a:lnTo>
                  <a:pt x="0" y="321733"/>
                </a:lnTo>
                <a:lnTo>
                  <a:pt x="220133" y="0"/>
                </a:lnTo>
                <a:close/>
              </a:path>
            </a:pathLst>
          </a:custGeom>
          <a:solidFill>
            <a:srgbClr val="7F7F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92E0403-B368-FFA7-A80C-3D945D001831}"/>
              </a:ext>
            </a:extLst>
          </p:cNvPr>
          <p:cNvSpPr txBox="1"/>
          <p:nvPr/>
        </p:nvSpPr>
        <p:spPr>
          <a:xfrm>
            <a:off x="2937933" y="1515443"/>
            <a:ext cx="233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PCB Layer Structure</a:t>
            </a:r>
            <a:endParaRPr lang="ko-KR" altLang="en-US" sz="14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46986C8-E90E-67CE-2E93-0DF0CCACB9C5}"/>
              </a:ext>
            </a:extLst>
          </p:cNvPr>
          <p:cNvSpPr txBox="1"/>
          <p:nvPr/>
        </p:nvSpPr>
        <p:spPr>
          <a:xfrm>
            <a:off x="3479800" y="2036206"/>
            <a:ext cx="233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SST( Silk Screen Top )</a:t>
            </a:r>
            <a:endParaRPr lang="ko-KR" altLang="en-US" sz="14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318065C-4F50-3383-AC12-7F42E4E5989D}"/>
              </a:ext>
            </a:extLst>
          </p:cNvPr>
          <p:cNvSpPr txBox="1"/>
          <p:nvPr/>
        </p:nvSpPr>
        <p:spPr>
          <a:xfrm>
            <a:off x="3479800" y="2354950"/>
            <a:ext cx="233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SPT( Solder Paste Top )</a:t>
            </a:r>
            <a:endParaRPr lang="ko-KR" altLang="en-US" sz="14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2" name="화살표: 오른쪽 21">
            <a:extLst>
              <a:ext uri="{FF2B5EF4-FFF2-40B4-BE49-F238E27FC236}">
                <a16:creationId xmlns:a16="http://schemas.microsoft.com/office/drawing/2014/main" id="{34F3370E-D188-CD45-48EE-EBF3592DADEA}"/>
              </a:ext>
            </a:extLst>
          </p:cNvPr>
          <p:cNvSpPr/>
          <p:nvPr/>
        </p:nvSpPr>
        <p:spPr>
          <a:xfrm>
            <a:off x="2726267" y="2125105"/>
            <a:ext cx="753533" cy="14393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화살표: 오른쪽 22">
            <a:extLst>
              <a:ext uri="{FF2B5EF4-FFF2-40B4-BE49-F238E27FC236}">
                <a16:creationId xmlns:a16="http://schemas.microsoft.com/office/drawing/2014/main" id="{A82C9730-81AB-C7C9-C47B-F19CCE9D3DEB}"/>
              </a:ext>
            </a:extLst>
          </p:cNvPr>
          <p:cNvSpPr/>
          <p:nvPr/>
        </p:nvSpPr>
        <p:spPr>
          <a:xfrm>
            <a:off x="2726267" y="2445624"/>
            <a:ext cx="753533" cy="14393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EC6DBB2-EE8B-C4A2-9C03-643E18321E84}"/>
              </a:ext>
            </a:extLst>
          </p:cNvPr>
          <p:cNvSpPr txBox="1"/>
          <p:nvPr/>
        </p:nvSpPr>
        <p:spPr>
          <a:xfrm>
            <a:off x="3479800" y="2671194"/>
            <a:ext cx="233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SMT( Solder Mask Top )</a:t>
            </a:r>
            <a:endParaRPr lang="ko-KR" altLang="en-US" sz="14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5" name="화살표: 오른쪽 24">
            <a:extLst>
              <a:ext uri="{FF2B5EF4-FFF2-40B4-BE49-F238E27FC236}">
                <a16:creationId xmlns:a16="http://schemas.microsoft.com/office/drawing/2014/main" id="{7D2B11F6-A3B2-EB52-FA15-481B4D8A73D8}"/>
              </a:ext>
            </a:extLst>
          </p:cNvPr>
          <p:cNvSpPr/>
          <p:nvPr/>
        </p:nvSpPr>
        <p:spPr>
          <a:xfrm>
            <a:off x="2726267" y="2778802"/>
            <a:ext cx="753533" cy="14393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24ABAE4-1FD3-E09C-EF87-4F4060A2071B}"/>
              </a:ext>
            </a:extLst>
          </p:cNvPr>
          <p:cNvSpPr txBox="1"/>
          <p:nvPr/>
        </p:nvSpPr>
        <p:spPr>
          <a:xfrm>
            <a:off x="3479800" y="2988925"/>
            <a:ext cx="233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rgbClr val="00FE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Top Layer</a:t>
            </a:r>
            <a:endParaRPr lang="ko-KR" altLang="en-US" sz="1400" b="1" dirty="0">
              <a:solidFill>
                <a:srgbClr val="00FE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E0F1677-6D38-7B88-63B7-2A36C5A7F907}"/>
              </a:ext>
            </a:extLst>
          </p:cNvPr>
          <p:cNvSpPr txBox="1"/>
          <p:nvPr/>
        </p:nvSpPr>
        <p:spPr>
          <a:xfrm>
            <a:off x="3479800" y="3204297"/>
            <a:ext cx="233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rgbClr val="0200F8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Ground Plane ( Inner 1 )</a:t>
            </a:r>
            <a:endParaRPr lang="ko-KR" altLang="en-US" sz="1400" b="1" dirty="0">
              <a:solidFill>
                <a:srgbClr val="0200F8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F0BFD33-D9CA-42F5-41B5-B2A1F2BD9DDA}"/>
              </a:ext>
            </a:extLst>
          </p:cNvPr>
          <p:cNvSpPr txBox="1"/>
          <p:nvPr/>
        </p:nvSpPr>
        <p:spPr>
          <a:xfrm>
            <a:off x="3479800" y="3413848"/>
            <a:ext cx="233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rgbClr val="FD00FE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Power Plane ( Inner 2 )</a:t>
            </a:r>
            <a:endParaRPr lang="ko-KR" altLang="en-US" sz="1400" b="1" dirty="0">
              <a:solidFill>
                <a:srgbClr val="FD00FE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4196F85-20EC-E23B-A484-CCBCE5B5F890}"/>
              </a:ext>
            </a:extLst>
          </p:cNvPr>
          <p:cNvSpPr txBox="1"/>
          <p:nvPr/>
        </p:nvSpPr>
        <p:spPr>
          <a:xfrm>
            <a:off x="3479800" y="3648266"/>
            <a:ext cx="233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accent2">
                    <a:lumMod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Bottom Layer</a:t>
            </a:r>
            <a:endParaRPr lang="ko-KR" altLang="en-US" sz="1400" b="1" dirty="0">
              <a:solidFill>
                <a:schemeClr val="accent2">
                  <a:lumMod val="50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ACF1C77-3652-1988-4AC0-184C13BB661A}"/>
              </a:ext>
            </a:extLst>
          </p:cNvPr>
          <p:cNvSpPr txBox="1"/>
          <p:nvPr/>
        </p:nvSpPr>
        <p:spPr>
          <a:xfrm>
            <a:off x="3479799" y="3938045"/>
            <a:ext cx="25230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SMB( Solder Mask Bottom )</a:t>
            </a:r>
            <a:endParaRPr lang="ko-KR" altLang="en-US" sz="14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8B86C9C-CE41-FAD8-3071-466CCDD35502}"/>
              </a:ext>
            </a:extLst>
          </p:cNvPr>
          <p:cNvSpPr txBox="1"/>
          <p:nvPr/>
        </p:nvSpPr>
        <p:spPr>
          <a:xfrm>
            <a:off x="3479800" y="4256789"/>
            <a:ext cx="2616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SPB( Solder Paste Bottom )</a:t>
            </a:r>
            <a:endParaRPr lang="ko-KR" altLang="en-US" sz="14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3" name="화살표: 오른쪽 32">
            <a:extLst>
              <a:ext uri="{FF2B5EF4-FFF2-40B4-BE49-F238E27FC236}">
                <a16:creationId xmlns:a16="http://schemas.microsoft.com/office/drawing/2014/main" id="{5C22BA6F-56FE-BD98-FE1F-8F139EAF8605}"/>
              </a:ext>
            </a:extLst>
          </p:cNvPr>
          <p:cNvSpPr/>
          <p:nvPr/>
        </p:nvSpPr>
        <p:spPr>
          <a:xfrm>
            <a:off x="2726267" y="4026944"/>
            <a:ext cx="753533" cy="14393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화살표: 오른쪽 33">
            <a:extLst>
              <a:ext uri="{FF2B5EF4-FFF2-40B4-BE49-F238E27FC236}">
                <a16:creationId xmlns:a16="http://schemas.microsoft.com/office/drawing/2014/main" id="{4BF07F0D-4B4C-F721-4BAE-57E48E892E9A}"/>
              </a:ext>
            </a:extLst>
          </p:cNvPr>
          <p:cNvSpPr/>
          <p:nvPr/>
        </p:nvSpPr>
        <p:spPr>
          <a:xfrm>
            <a:off x="2726267" y="4347463"/>
            <a:ext cx="753533" cy="14393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FBB9872-AC91-ACA7-21D7-BDCB0E6EAB13}"/>
              </a:ext>
            </a:extLst>
          </p:cNvPr>
          <p:cNvSpPr txBox="1"/>
          <p:nvPr/>
        </p:nvSpPr>
        <p:spPr>
          <a:xfrm>
            <a:off x="3479800" y="4573033"/>
            <a:ext cx="2616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SSB( Silk Screen Bottom )</a:t>
            </a:r>
            <a:endParaRPr lang="ko-KR" altLang="en-US" sz="14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6" name="화살표: 오른쪽 35">
            <a:extLst>
              <a:ext uri="{FF2B5EF4-FFF2-40B4-BE49-F238E27FC236}">
                <a16:creationId xmlns:a16="http://schemas.microsoft.com/office/drawing/2014/main" id="{D334EA14-0391-A612-3CA7-AF3BC3159187}"/>
              </a:ext>
            </a:extLst>
          </p:cNvPr>
          <p:cNvSpPr/>
          <p:nvPr/>
        </p:nvSpPr>
        <p:spPr>
          <a:xfrm>
            <a:off x="2726267" y="4680641"/>
            <a:ext cx="753533" cy="14393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8" name="표 37">
            <a:extLst>
              <a:ext uri="{FF2B5EF4-FFF2-40B4-BE49-F238E27FC236}">
                <a16:creationId xmlns:a16="http://schemas.microsoft.com/office/drawing/2014/main" id="{9D6085AC-6F99-BD4F-7006-EEC7E46625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1884873"/>
              </p:ext>
            </p:extLst>
          </p:nvPr>
        </p:nvGraphicFramePr>
        <p:xfrm>
          <a:off x="6273799" y="2036205"/>
          <a:ext cx="5401734" cy="35669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0867">
                  <a:extLst>
                    <a:ext uri="{9D8B030D-6E8A-4147-A177-3AD203B41FA5}">
                      <a16:colId xmlns:a16="http://schemas.microsoft.com/office/drawing/2014/main" val="33224342"/>
                    </a:ext>
                  </a:extLst>
                </a:gridCol>
                <a:gridCol w="2700867">
                  <a:extLst>
                    <a:ext uri="{9D8B030D-6E8A-4147-A177-3AD203B41FA5}">
                      <a16:colId xmlns:a16="http://schemas.microsoft.com/office/drawing/2014/main" val="2609699996"/>
                    </a:ext>
                  </a:extLst>
                </a:gridCol>
              </a:tblGrid>
              <a:tr h="230638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1. </a:t>
                      </a:r>
                      <a:r>
                        <a:rPr lang="ko-KR" altLang="en-US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단면 </a:t>
                      </a:r>
                      <a:r>
                        <a:rPr lang="en-US" altLang="ko-KR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PCB</a:t>
                      </a:r>
                      <a:endParaRPr lang="en-US" altLang="ko-KR" sz="1800" b="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latinLnBrk="1"/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 TOP</a:t>
                      </a:r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실크 스크린</a:t>
                      </a:r>
                      <a:endParaRPr lang="en-US" altLang="ko-KR" sz="14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latinLnBrk="1"/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 BOT </a:t>
                      </a:r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패턴</a:t>
                      </a:r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(Copper)</a:t>
                      </a:r>
                    </a:p>
                    <a:p>
                      <a:pPr latinLnBrk="1"/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 BOT</a:t>
                      </a:r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1400" b="0" dirty="0" err="1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솔더</a:t>
                      </a:r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마스크</a:t>
                      </a:r>
                      <a:endParaRPr lang="en-US" altLang="ko-KR" sz="14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latinLnBrk="1"/>
                      <a:endParaRPr lang="en-US" altLang="ko-KR" sz="14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latinLnBrk="1"/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 BOT </a:t>
                      </a:r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실크 스크린</a:t>
                      </a:r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선택</a:t>
                      </a:r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</a:p>
                    <a:p>
                      <a:pPr latinLnBrk="1"/>
                      <a:endParaRPr lang="en-US" altLang="ko-KR" sz="14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latinLnBrk="1"/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 BOT</a:t>
                      </a:r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1400" b="0" dirty="0" err="1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솔더</a:t>
                      </a:r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1400" b="0" dirty="0" err="1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페이스트</a:t>
                      </a:r>
                      <a:endParaRPr lang="ko-KR" altLang="en-US" sz="14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2. </a:t>
                      </a:r>
                      <a:r>
                        <a:rPr lang="ko-KR" altLang="en-US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양면 </a:t>
                      </a:r>
                      <a:r>
                        <a:rPr lang="en-US" altLang="ko-KR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PCB</a:t>
                      </a:r>
                      <a:endParaRPr lang="en-US" altLang="ko-KR" sz="1800" b="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latinLnBrk="1"/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 TOP </a:t>
                      </a:r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실크 스크린</a:t>
                      </a:r>
                      <a:endParaRPr lang="en-US" altLang="ko-KR" sz="14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latinLnBrk="1"/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 TOP </a:t>
                      </a:r>
                      <a:r>
                        <a:rPr lang="ko-KR" altLang="en-US" sz="1400" b="0" dirty="0" err="1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솔더</a:t>
                      </a:r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마스크</a:t>
                      </a:r>
                      <a:endParaRPr lang="en-US" altLang="ko-KR" sz="14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latinLnBrk="1"/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 TOP </a:t>
                      </a:r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패턴</a:t>
                      </a:r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(Copper)</a:t>
                      </a:r>
                    </a:p>
                    <a:p>
                      <a:pPr latinLnBrk="1"/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 BOT </a:t>
                      </a:r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패턴</a:t>
                      </a:r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(Copper)</a:t>
                      </a:r>
                    </a:p>
                    <a:p>
                      <a:pPr latinLnBrk="1"/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 BOT </a:t>
                      </a:r>
                      <a:r>
                        <a:rPr lang="ko-KR" altLang="en-US" sz="1400" b="0" dirty="0" err="1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솔더</a:t>
                      </a:r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마스크</a:t>
                      </a:r>
                      <a:endParaRPr lang="en-US" altLang="ko-KR" sz="14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latinLnBrk="1"/>
                      <a:endParaRPr lang="en-US" altLang="ko-KR" sz="14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latinLnBrk="1"/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 BOT </a:t>
                      </a:r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실크 스크린</a:t>
                      </a:r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선택</a:t>
                      </a:r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</a:p>
                    <a:p>
                      <a:pPr latinLnBrk="1"/>
                      <a:endParaRPr lang="en-US" altLang="ko-KR" sz="14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latinLnBrk="1"/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 TOP </a:t>
                      </a:r>
                      <a:r>
                        <a:rPr lang="ko-KR" altLang="en-US" sz="1400" b="0" dirty="0" err="1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솔더</a:t>
                      </a:r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1400" b="0" dirty="0" err="1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페이스트</a:t>
                      </a:r>
                      <a:endParaRPr lang="en-US" altLang="ko-KR" sz="14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latinLnBrk="1"/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 BOT </a:t>
                      </a:r>
                      <a:r>
                        <a:rPr lang="ko-KR" altLang="en-US" sz="1400" b="0" dirty="0" err="1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솔더</a:t>
                      </a:r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1400" b="0" dirty="0" err="1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페이스트</a:t>
                      </a:r>
                      <a:endParaRPr lang="ko-KR" altLang="en-US" sz="14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1487676"/>
                  </a:ext>
                </a:extLst>
              </a:tr>
              <a:tr h="1067611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3. </a:t>
                      </a:r>
                      <a:r>
                        <a:rPr lang="ko-KR" altLang="en-US" sz="1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공통</a:t>
                      </a:r>
                      <a:endParaRPr lang="en-US" altLang="ko-KR" sz="18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latinLnBrk="1"/>
                      <a:r>
                        <a:rPr lang="en-US" altLang="ko-KR" sz="140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 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드릴 정보</a:t>
                      </a:r>
                      <a:endParaRPr lang="en-US" altLang="ko-KR" sz="140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latinLnBrk="1"/>
                      <a:r>
                        <a:rPr lang="en-US" altLang="ko-KR" sz="140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 PCB 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외곽 및 </a:t>
                      </a:r>
                      <a:r>
                        <a:rPr lang="en-US" altLang="ko-KR" sz="1400" dirty="0" err="1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Edge.Cut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8614104"/>
                  </a:ext>
                </a:extLst>
              </a:tr>
            </a:tbl>
          </a:graphicData>
        </a:graphic>
      </p:graphicFrame>
      <p:sp>
        <p:nvSpPr>
          <p:cNvPr id="39" name="TextBox 38">
            <a:extLst>
              <a:ext uri="{FF2B5EF4-FFF2-40B4-BE49-F238E27FC236}">
                <a16:creationId xmlns:a16="http://schemas.microsoft.com/office/drawing/2014/main" id="{325DD265-97CB-85D4-2FAB-E4A342933434}"/>
              </a:ext>
            </a:extLst>
          </p:cNvPr>
          <p:cNvSpPr txBox="1"/>
          <p:nvPr/>
        </p:nvSpPr>
        <p:spPr>
          <a:xfrm>
            <a:off x="956733" y="905781"/>
            <a:ext cx="2336800" cy="3077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PCB</a:t>
            </a:r>
            <a:r>
              <a:rPr lang="ko-KR" altLang="en-US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4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거버</a:t>
            </a:r>
            <a:r>
              <a:rPr lang="ko-KR" altLang="en-US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 데이터 출력</a:t>
            </a:r>
          </a:p>
        </p:txBody>
      </p:sp>
    </p:spTree>
    <p:extLst>
      <p:ext uri="{BB962C8B-B14F-4D97-AF65-F5344CB8AC3E}">
        <p14:creationId xmlns:p14="http://schemas.microsoft.com/office/powerpoint/2010/main" val="1609030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3">
            <a:extLst>
              <a:ext uri="{FF2B5EF4-FFF2-40B4-BE49-F238E27FC236}">
                <a16:creationId xmlns:a16="http://schemas.microsoft.com/office/drawing/2014/main" id="{6369A7CB-5BFF-2C2F-4BC4-381AA352D9ED}"/>
              </a:ext>
            </a:extLst>
          </p:cNvPr>
          <p:cNvSpPr/>
          <p:nvPr/>
        </p:nvSpPr>
        <p:spPr>
          <a:xfrm>
            <a:off x="956733" y="4453466"/>
            <a:ext cx="1540934" cy="321733"/>
          </a:xfrm>
          <a:custGeom>
            <a:avLst/>
            <a:gdLst>
              <a:gd name="connsiteX0" fmla="*/ 0 w 1346200"/>
              <a:gd name="connsiteY0" fmla="*/ 0 h 321733"/>
              <a:gd name="connsiteX1" fmla="*/ 1346200 w 1346200"/>
              <a:gd name="connsiteY1" fmla="*/ 0 h 321733"/>
              <a:gd name="connsiteX2" fmla="*/ 1346200 w 1346200"/>
              <a:gd name="connsiteY2" fmla="*/ 321733 h 321733"/>
              <a:gd name="connsiteX3" fmla="*/ 0 w 1346200"/>
              <a:gd name="connsiteY3" fmla="*/ 321733 h 321733"/>
              <a:gd name="connsiteX4" fmla="*/ 0 w 1346200"/>
              <a:gd name="connsiteY4" fmla="*/ 0 h 321733"/>
              <a:gd name="connsiteX0" fmla="*/ 220133 w 1346200"/>
              <a:gd name="connsiteY0" fmla="*/ 0 h 321733"/>
              <a:gd name="connsiteX1" fmla="*/ 1346200 w 1346200"/>
              <a:gd name="connsiteY1" fmla="*/ 0 h 321733"/>
              <a:gd name="connsiteX2" fmla="*/ 1346200 w 1346200"/>
              <a:gd name="connsiteY2" fmla="*/ 321733 h 321733"/>
              <a:gd name="connsiteX3" fmla="*/ 0 w 1346200"/>
              <a:gd name="connsiteY3" fmla="*/ 321733 h 321733"/>
              <a:gd name="connsiteX4" fmla="*/ 220133 w 1346200"/>
              <a:gd name="connsiteY4" fmla="*/ 0 h 321733"/>
              <a:gd name="connsiteX0" fmla="*/ 220133 w 1540934"/>
              <a:gd name="connsiteY0" fmla="*/ 0 h 321733"/>
              <a:gd name="connsiteX1" fmla="*/ 1540934 w 1540934"/>
              <a:gd name="connsiteY1" fmla="*/ 0 h 321733"/>
              <a:gd name="connsiteX2" fmla="*/ 1346200 w 1540934"/>
              <a:gd name="connsiteY2" fmla="*/ 321733 h 321733"/>
              <a:gd name="connsiteX3" fmla="*/ 0 w 1540934"/>
              <a:gd name="connsiteY3" fmla="*/ 321733 h 321733"/>
              <a:gd name="connsiteX4" fmla="*/ 220133 w 1540934"/>
              <a:gd name="connsiteY4" fmla="*/ 0 h 321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0934" h="321733">
                <a:moveTo>
                  <a:pt x="220133" y="0"/>
                </a:moveTo>
                <a:lnTo>
                  <a:pt x="1540934" y="0"/>
                </a:lnTo>
                <a:lnTo>
                  <a:pt x="1346200" y="321733"/>
                </a:lnTo>
                <a:lnTo>
                  <a:pt x="0" y="321733"/>
                </a:lnTo>
                <a:lnTo>
                  <a:pt x="220133" y="0"/>
                </a:lnTo>
                <a:close/>
              </a:path>
            </a:pathLst>
          </a:custGeom>
          <a:solidFill>
            <a:srgbClr val="646464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3">
            <a:extLst>
              <a:ext uri="{FF2B5EF4-FFF2-40B4-BE49-F238E27FC236}">
                <a16:creationId xmlns:a16="http://schemas.microsoft.com/office/drawing/2014/main" id="{F67C2EAD-8FBE-9483-3F03-E66E4AAC24D9}"/>
              </a:ext>
            </a:extLst>
          </p:cNvPr>
          <p:cNvSpPr/>
          <p:nvPr/>
        </p:nvSpPr>
        <p:spPr>
          <a:xfrm>
            <a:off x="956733" y="4216399"/>
            <a:ext cx="1540934" cy="321733"/>
          </a:xfrm>
          <a:custGeom>
            <a:avLst/>
            <a:gdLst>
              <a:gd name="connsiteX0" fmla="*/ 0 w 1346200"/>
              <a:gd name="connsiteY0" fmla="*/ 0 h 321733"/>
              <a:gd name="connsiteX1" fmla="*/ 1346200 w 1346200"/>
              <a:gd name="connsiteY1" fmla="*/ 0 h 321733"/>
              <a:gd name="connsiteX2" fmla="*/ 1346200 w 1346200"/>
              <a:gd name="connsiteY2" fmla="*/ 321733 h 321733"/>
              <a:gd name="connsiteX3" fmla="*/ 0 w 1346200"/>
              <a:gd name="connsiteY3" fmla="*/ 321733 h 321733"/>
              <a:gd name="connsiteX4" fmla="*/ 0 w 1346200"/>
              <a:gd name="connsiteY4" fmla="*/ 0 h 321733"/>
              <a:gd name="connsiteX0" fmla="*/ 220133 w 1346200"/>
              <a:gd name="connsiteY0" fmla="*/ 0 h 321733"/>
              <a:gd name="connsiteX1" fmla="*/ 1346200 w 1346200"/>
              <a:gd name="connsiteY1" fmla="*/ 0 h 321733"/>
              <a:gd name="connsiteX2" fmla="*/ 1346200 w 1346200"/>
              <a:gd name="connsiteY2" fmla="*/ 321733 h 321733"/>
              <a:gd name="connsiteX3" fmla="*/ 0 w 1346200"/>
              <a:gd name="connsiteY3" fmla="*/ 321733 h 321733"/>
              <a:gd name="connsiteX4" fmla="*/ 220133 w 1346200"/>
              <a:gd name="connsiteY4" fmla="*/ 0 h 321733"/>
              <a:gd name="connsiteX0" fmla="*/ 220133 w 1540934"/>
              <a:gd name="connsiteY0" fmla="*/ 0 h 321733"/>
              <a:gd name="connsiteX1" fmla="*/ 1540934 w 1540934"/>
              <a:gd name="connsiteY1" fmla="*/ 0 h 321733"/>
              <a:gd name="connsiteX2" fmla="*/ 1346200 w 1540934"/>
              <a:gd name="connsiteY2" fmla="*/ 321733 h 321733"/>
              <a:gd name="connsiteX3" fmla="*/ 0 w 1540934"/>
              <a:gd name="connsiteY3" fmla="*/ 321733 h 321733"/>
              <a:gd name="connsiteX4" fmla="*/ 220133 w 1540934"/>
              <a:gd name="connsiteY4" fmla="*/ 0 h 321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0934" h="321733">
                <a:moveTo>
                  <a:pt x="220133" y="0"/>
                </a:moveTo>
                <a:lnTo>
                  <a:pt x="1540934" y="0"/>
                </a:lnTo>
                <a:lnTo>
                  <a:pt x="1346200" y="321733"/>
                </a:lnTo>
                <a:lnTo>
                  <a:pt x="0" y="321733"/>
                </a:lnTo>
                <a:lnTo>
                  <a:pt x="220133" y="0"/>
                </a:lnTo>
                <a:close/>
              </a:path>
            </a:pathLst>
          </a:custGeom>
          <a:solidFill>
            <a:srgbClr val="474749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3">
            <a:extLst>
              <a:ext uri="{FF2B5EF4-FFF2-40B4-BE49-F238E27FC236}">
                <a16:creationId xmlns:a16="http://schemas.microsoft.com/office/drawing/2014/main" id="{0FA74FF9-A5BA-7C30-BE80-DB25AAF4D6F2}"/>
              </a:ext>
            </a:extLst>
          </p:cNvPr>
          <p:cNvSpPr/>
          <p:nvPr/>
        </p:nvSpPr>
        <p:spPr>
          <a:xfrm>
            <a:off x="956733" y="3962397"/>
            <a:ext cx="1540934" cy="321733"/>
          </a:xfrm>
          <a:custGeom>
            <a:avLst/>
            <a:gdLst>
              <a:gd name="connsiteX0" fmla="*/ 0 w 1346200"/>
              <a:gd name="connsiteY0" fmla="*/ 0 h 321733"/>
              <a:gd name="connsiteX1" fmla="*/ 1346200 w 1346200"/>
              <a:gd name="connsiteY1" fmla="*/ 0 h 321733"/>
              <a:gd name="connsiteX2" fmla="*/ 1346200 w 1346200"/>
              <a:gd name="connsiteY2" fmla="*/ 321733 h 321733"/>
              <a:gd name="connsiteX3" fmla="*/ 0 w 1346200"/>
              <a:gd name="connsiteY3" fmla="*/ 321733 h 321733"/>
              <a:gd name="connsiteX4" fmla="*/ 0 w 1346200"/>
              <a:gd name="connsiteY4" fmla="*/ 0 h 321733"/>
              <a:gd name="connsiteX0" fmla="*/ 220133 w 1346200"/>
              <a:gd name="connsiteY0" fmla="*/ 0 h 321733"/>
              <a:gd name="connsiteX1" fmla="*/ 1346200 w 1346200"/>
              <a:gd name="connsiteY1" fmla="*/ 0 h 321733"/>
              <a:gd name="connsiteX2" fmla="*/ 1346200 w 1346200"/>
              <a:gd name="connsiteY2" fmla="*/ 321733 h 321733"/>
              <a:gd name="connsiteX3" fmla="*/ 0 w 1346200"/>
              <a:gd name="connsiteY3" fmla="*/ 321733 h 321733"/>
              <a:gd name="connsiteX4" fmla="*/ 220133 w 1346200"/>
              <a:gd name="connsiteY4" fmla="*/ 0 h 321733"/>
              <a:gd name="connsiteX0" fmla="*/ 220133 w 1540934"/>
              <a:gd name="connsiteY0" fmla="*/ 0 h 321733"/>
              <a:gd name="connsiteX1" fmla="*/ 1540934 w 1540934"/>
              <a:gd name="connsiteY1" fmla="*/ 0 h 321733"/>
              <a:gd name="connsiteX2" fmla="*/ 1346200 w 1540934"/>
              <a:gd name="connsiteY2" fmla="*/ 321733 h 321733"/>
              <a:gd name="connsiteX3" fmla="*/ 0 w 1540934"/>
              <a:gd name="connsiteY3" fmla="*/ 321733 h 321733"/>
              <a:gd name="connsiteX4" fmla="*/ 220133 w 1540934"/>
              <a:gd name="connsiteY4" fmla="*/ 0 h 321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0934" h="321733">
                <a:moveTo>
                  <a:pt x="220133" y="0"/>
                </a:moveTo>
                <a:lnTo>
                  <a:pt x="1540934" y="0"/>
                </a:lnTo>
                <a:lnTo>
                  <a:pt x="1346200" y="321733"/>
                </a:lnTo>
                <a:lnTo>
                  <a:pt x="0" y="321733"/>
                </a:lnTo>
                <a:lnTo>
                  <a:pt x="220133" y="0"/>
                </a:lnTo>
                <a:close/>
              </a:path>
            </a:pathLst>
          </a:custGeom>
          <a:solidFill>
            <a:srgbClr val="00710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3">
            <a:extLst>
              <a:ext uri="{FF2B5EF4-FFF2-40B4-BE49-F238E27FC236}">
                <a16:creationId xmlns:a16="http://schemas.microsoft.com/office/drawing/2014/main" id="{DC767F63-8771-C451-9C8C-03EB755C79BC}"/>
              </a:ext>
            </a:extLst>
          </p:cNvPr>
          <p:cNvSpPr/>
          <p:nvPr/>
        </p:nvSpPr>
        <p:spPr>
          <a:xfrm>
            <a:off x="956733" y="3716863"/>
            <a:ext cx="1540934" cy="321733"/>
          </a:xfrm>
          <a:custGeom>
            <a:avLst/>
            <a:gdLst>
              <a:gd name="connsiteX0" fmla="*/ 0 w 1346200"/>
              <a:gd name="connsiteY0" fmla="*/ 0 h 321733"/>
              <a:gd name="connsiteX1" fmla="*/ 1346200 w 1346200"/>
              <a:gd name="connsiteY1" fmla="*/ 0 h 321733"/>
              <a:gd name="connsiteX2" fmla="*/ 1346200 w 1346200"/>
              <a:gd name="connsiteY2" fmla="*/ 321733 h 321733"/>
              <a:gd name="connsiteX3" fmla="*/ 0 w 1346200"/>
              <a:gd name="connsiteY3" fmla="*/ 321733 h 321733"/>
              <a:gd name="connsiteX4" fmla="*/ 0 w 1346200"/>
              <a:gd name="connsiteY4" fmla="*/ 0 h 321733"/>
              <a:gd name="connsiteX0" fmla="*/ 220133 w 1346200"/>
              <a:gd name="connsiteY0" fmla="*/ 0 h 321733"/>
              <a:gd name="connsiteX1" fmla="*/ 1346200 w 1346200"/>
              <a:gd name="connsiteY1" fmla="*/ 0 h 321733"/>
              <a:gd name="connsiteX2" fmla="*/ 1346200 w 1346200"/>
              <a:gd name="connsiteY2" fmla="*/ 321733 h 321733"/>
              <a:gd name="connsiteX3" fmla="*/ 0 w 1346200"/>
              <a:gd name="connsiteY3" fmla="*/ 321733 h 321733"/>
              <a:gd name="connsiteX4" fmla="*/ 220133 w 1346200"/>
              <a:gd name="connsiteY4" fmla="*/ 0 h 321733"/>
              <a:gd name="connsiteX0" fmla="*/ 220133 w 1540934"/>
              <a:gd name="connsiteY0" fmla="*/ 0 h 321733"/>
              <a:gd name="connsiteX1" fmla="*/ 1540934 w 1540934"/>
              <a:gd name="connsiteY1" fmla="*/ 0 h 321733"/>
              <a:gd name="connsiteX2" fmla="*/ 1346200 w 1540934"/>
              <a:gd name="connsiteY2" fmla="*/ 321733 h 321733"/>
              <a:gd name="connsiteX3" fmla="*/ 0 w 1540934"/>
              <a:gd name="connsiteY3" fmla="*/ 321733 h 321733"/>
              <a:gd name="connsiteX4" fmla="*/ 220133 w 1540934"/>
              <a:gd name="connsiteY4" fmla="*/ 0 h 321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0934" h="321733">
                <a:moveTo>
                  <a:pt x="220133" y="0"/>
                </a:moveTo>
                <a:lnTo>
                  <a:pt x="1540934" y="0"/>
                </a:lnTo>
                <a:lnTo>
                  <a:pt x="1346200" y="321733"/>
                </a:lnTo>
                <a:lnTo>
                  <a:pt x="0" y="321733"/>
                </a:lnTo>
                <a:lnTo>
                  <a:pt x="220133" y="0"/>
                </a:lnTo>
                <a:close/>
              </a:path>
            </a:pathLst>
          </a:custGeom>
          <a:solidFill>
            <a:srgbClr val="EF010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3">
            <a:extLst>
              <a:ext uri="{FF2B5EF4-FFF2-40B4-BE49-F238E27FC236}">
                <a16:creationId xmlns:a16="http://schemas.microsoft.com/office/drawing/2014/main" id="{C3CFDB7D-951C-7156-DFF3-3FF108FF6BE7}"/>
              </a:ext>
            </a:extLst>
          </p:cNvPr>
          <p:cNvSpPr/>
          <p:nvPr/>
        </p:nvSpPr>
        <p:spPr>
          <a:xfrm>
            <a:off x="956733" y="3445928"/>
            <a:ext cx="1540934" cy="321733"/>
          </a:xfrm>
          <a:custGeom>
            <a:avLst/>
            <a:gdLst>
              <a:gd name="connsiteX0" fmla="*/ 0 w 1346200"/>
              <a:gd name="connsiteY0" fmla="*/ 0 h 321733"/>
              <a:gd name="connsiteX1" fmla="*/ 1346200 w 1346200"/>
              <a:gd name="connsiteY1" fmla="*/ 0 h 321733"/>
              <a:gd name="connsiteX2" fmla="*/ 1346200 w 1346200"/>
              <a:gd name="connsiteY2" fmla="*/ 321733 h 321733"/>
              <a:gd name="connsiteX3" fmla="*/ 0 w 1346200"/>
              <a:gd name="connsiteY3" fmla="*/ 321733 h 321733"/>
              <a:gd name="connsiteX4" fmla="*/ 0 w 1346200"/>
              <a:gd name="connsiteY4" fmla="*/ 0 h 321733"/>
              <a:gd name="connsiteX0" fmla="*/ 220133 w 1346200"/>
              <a:gd name="connsiteY0" fmla="*/ 0 h 321733"/>
              <a:gd name="connsiteX1" fmla="*/ 1346200 w 1346200"/>
              <a:gd name="connsiteY1" fmla="*/ 0 h 321733"/>
              <a:gd name="connsiteX2" fmla="*/ 1346200 w 1346200"/>
              <a:gd name="connsiteY2" fmla="*/ 321733 h 321733"/>
              <a:gd name="connsiteX3" fmla="*/ 0 w 1346200"/>
              <a:gd name="connsiteY3" fmla="*/ 321733 h 321733"/>
              <a:gd name="connsiteX4" fmla="*/ 220133 w 1346200"/>
              <a:gd name="connsiteY4" fmla="*/ 0 h 321733"/>
              <a:gd name="connsiteX0" fmla="*/ 220133 w 1540934"/>
              <a:gd name="connsiteY0" fmla="*/ 0 h 321733"/>
              <a:gd name="connsiteX1" fmla="*/ 1540934 w 1540934"/>
              <a:gd name="connsiteY1" fmla="*/ 0 h 321733"/>
              <a:gd name="connsiteX2" fmla="*/ 1346200 w 1540934"/>
              <a:gd name="connsiteY2" fmla="*/ 321733 h 321733"/>
              <a:gd name="connsiteX3" fmla="*/ 0 w 1540934"/>
              <a:gd name="connsiteY3" fmla="*/ 321733 h 321733"/>
              <a:gd name="connsiteX4" fmla="*/ 220133 w 1540934"/>
              <a:gd name="connsiteY4" fmla="*/ 0 h 321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0934" h="321733">
                <a:moveTo>
                  <a:pt x="220133" y="0"/>
                </a:moveTo>
                <a:lnTo>
                  <a:pt x="1540934" y="0"/>
                </a:lnTo>
                <a:lnTo>
                  <a:pt x="1346200" y="321733"/>
                </a:lnTo>
                <a:lnTo>
                  <a:pt x="0" y="321733"/>
                </a:lnTo>
                <a:lnTo>
                  <a:pt x="220133" y="0"/>
                </a:lnTo>
                <a:close/>
              </a:path>
            </a:pathLst>
          </a:custGeom>
          <a:solidFill>
            <a:srgbClr val="FD00FE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3">
            <a:extLst>
              <a:ext uri="{FF2B5EF4-FFF2-40B4-BE49-F238E27FC236}">
                <a16:creationId xmlns:a16="http://schemas.microsoft.com/office/drawing/2014/main" id="{1410B8E3-BB23-BA30-76C7-770D0519E834}"/>
              </a:ext>
            </a:extLst>
          </p:cNvPr>
          <p:cNvSpPr/>
          <p:nvPr/>
        </p:nvSpPr>
        <p:spPr>
          <a:xfrm>
            <a:off x="956733" y="3183454"/>
            <a:ext cx="1540934" cy="321733"/>
          </a:xfrm>
          <a:custGeom>
            <a:avLst/>
            <a:gdLst>
              <a:gd name="connsiteX0" fmla="*/ 0 w 1346200"/>
              <a:gd name="connsiteY0" fmla="*/ 0 h 321733"/>
              <a:gd name="connsiteX1" fmla="*/ 1346200 w 1346200"/>
              <a:gd name="connsiteY1" fmla="*/ 0 h 321733"/>
              <a:gd name="connsiteX2" fmla="*/ 1346200 w 1346200"/>
              <a:gd name="connsiteY2" fmla="*/ 321733 h 321733"/>
              <a:gd name="connsiteX3" fmla="*/ 0 w 1346200"/>
              <a:gd name="connsiteY3" fmla="*/ 321733 h 321733"/>
              <a:gd name="connsiteX4" fmla="*/ 0 w 1346200"/>
              <a:gd name="connsiteY4" fmla="*/ 0 h 321733"/>
              <a:gd name="connsiteX0" fmla="*/ 220133 w 1346200"/>
              <a:gd name="connsiteY0" fmla="*/ 0 h 321733"/>
              <a:gd name="connsiteX1" fmla="*/ 1346200 w 1346200"/>
              <a:gd name="connsiteY1" fmla="*/ 0 h 321733"/>
              <a:gd name="connsiteX2" fmla="*/ 1346200 w 1346200"/>
              <a:gd name="connsiteY2" fmla="*/ 321733 h 321733"/>
              <a:gd name="connsiteX3" fmla="*/ 0 w 1346200"/>
              <a:gd name="connsiteY3" fmla="*/ 321733 h 321733"/>
              <a:gd name="connsiteX4" fmla="*/ 220133 w 1346200"/>
              <a:gd name="connsiteY4" fmla="*/ 0 h 321733"/>
              <a:gd name="connsiteX0" fmla="*/ 220133 w 1540934"/>
              <a:gd name="connsiteY0" fmla="*/ 0 h 321733"/>
              <a:gd name="connsiteX1" fmla="*/ 1540934 w 1540934"/>
              <a:gd name="connsiteY1" fmla="*/ 0 h 321733"/>
              <a:gd name="connsiteX2" fmla="*/ 1346200 w 1540934"/>
              <a:gd name="connsiteY2" fmla="*/ 321733 h 321733"/>
              <a:gd name="connsiteX3" fmla="*/ 0 w 1540934"/>
              <a:gd name="connsiteY3" fmla="*/ 321733 h 321733"/>
              <a:gd name="connsiteX4" fmla="*/ 220133 w 1540934"/>
              <a:gd name="connsiteY4" fmla="*/ 0 h 321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0934" h="321733">
                <a:moveTo>
                  <a:pt x="220133" y="0"/>
                </a:moveTo>
                <a:lnTo>
                  <a:pt x="1540934" y="0"/>
                </a:lnTo>
                <a:lnTo>
                  <a:pt x="1346200" y="321733"/>
                </a:lnTo>
                <a:lnTo>
                  <a:pt x="0" y="321733"/>
                </a:lnTo>
                <a:lnTo>
                  <a:pt x="220133" y="0"/>
                </a:lnTo>
                <a:close/>
              </a:path>
            </a:pathLst>
          </a:custGeom>
          <a:solidFill>
            <a:srgbClr val="0200F8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3">
            <a:extLst>
              <a:ext uri="{FF2B5EF4-FFF2-40B4-BE49-F238E27FC236}">
                <a16:creationId xmlns:a16="http://schemas.microsoft.com/office/drawing/2014/main" id="{95D21798-83A1-D711-FD37-155C1D7DE491}"/>
              </a:ext>
            </a:extLst>
          </p:cNvPr>
          <p:cNvSpPr/>
          <p:nvPr/>
        </p:nvSpPr>
        <p:spPr>
          <a:xfrm>
            <a:off x="956733" y="2887128"/>
            <a:ext cx="1540934" cy="321733"/>
          </a:xfrm>
          <a:custGeom>
            <a:avLst/>
            <a:gdLst>
              <a:gd name="connsiteX0" fmla="*/ 0 w 1346200"/>
              <a:gd name="connsiteY0" fmla="*/ 0 h 321733"/>
              <a:gd name="connsiteX1" fmla="*/ 1346200 w 1346200"/>
              <a:gd name="connsiteY1" fmla="*/ 0 h 321733"/>
              <a:gd name="connsiteX2" fmla="*/ 1346200 w 1346200"/>
              <a:gd name="connsiteY2" fmla="*/ 321733 h 321733"/>
              <a:gd name="connsiteX3" fmla="*/ 0 w 1346200"/>
              <a:gd name="connsiteY3" fmla="*/ 321733 h 321733"/>
              <a:gd name="connsiteX4" fmla="*/ 0 w 1346200"/>
              <a:gd name="connsiteY4" fmla="*/ 0 h 321733"/>
              <a:gd name="connsiteX0" fmla="*/ 220133 w 1346200"/>
              <a:gd name="connsiteY0" fmla="*/ 0 h 321733"/>
              <a:gd name="connsiteX1" fmla="*/ 1346200 w 1346200"/>
              <a:gd name="connsiteY1" fmla="*/ 0 h 321733"/>
              <a:gd name="connsiteX2" fmla="*/ 1346200 w 1346200"/>
              <a:gd name="connsiteY2" fmla="*/ 321733 h 321733"/>
              <a:gd name="connsiteX3" fmla="*/ 0 w 1346200"/>
              <a:gd name="connsiteY3" fmla="*/ 321733 h 321733"/>
              <a:gd name="connsiteX4" fmla="*/ 220133 w 1346200"/>
              <a:gd name="connsiteY4" fmla="*/ 0 h 321733"/>
              <a:gd name="connsiteX0" fmla="*/ 220133 w 1540934"/>
              <a:gd name="connsiteY0" fmla="*/ 0 h 321733"/>
              <a:gd name="connsiteX1" fmla="*/ 1540934 w 1540934"/>
              <a:gd name="connsiteY1" fmla="*/ 0 h 321733"/>
              <a:gd name="connsiteX2" fmla="*/ 1346200 w 1540934"/>
              <a:gd name="connsiteY2" fmla="*/ 321733 h 321733"/>
              <a:gd name="connsiteX3" fmla="*/ 0 w 1540934"/>
              <a:gd name="connsiteY3" fmla="*/ 321733 h 321733"/>
              <a:gd name="connsiteX4" fmla="*/ 220133 w 1540934"/>
              <a:gd name="connsiteY4" fmla="*/ 0 h 321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0934" h="321733">
                <a:moveTo>
                  <a:pt x="220133" y="0"/>
                </a:moveTo>
                <a:lnTo>
                  <a:pt x="1540934" y="0"/>
                </a:lnTo>
                <a:lnTo>
                  <a:pt x="1346200" y="321733"/>
                </a:lnTo>
                <a:lnTo>
                  <a:pt x="0" y="321733"/>
                </a:lnTo>
                <a:lnTo>
                  <a:pt x="220133" y="0"/>
                </a:lnTo>
                <a:close/>
              </a:path>
            </a:pathLst>
          </a:custGeom>
          <a:solidFill>
            <a:srgbClr val="00FE0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3">
            <a:extLst>
              <a:ext uri="{FF2B5EF4-FFF2-40B4-BE49-F238E27FC236}">
                <a16:creationId xmlns:a16="http://schemas.microsoft.com/office/drawing/2014/main" id="{87BB41F4-61D7-66A4-5ABC-91340B2F93A8}"/>
              </a:ext>
            </a:extLst>
          </p:cNvPr>
          <p:cNvSpPr/>
          <p:nvPr/>
        </p:nvSpPr>
        <p:spPr>
          <a:xfrm>
            <a:off x="956733" y="2616173"/>
            <a:ext cx="1540934" cy="321733"/>
          </a:xfrm>
          <a:custGeom>
            <a:avLst/>
            <a:gdLst>
              <a:gd name="connsiteX0" fmla="*/ 0 w 1346200"/>
              <a:gd name="connsiteY0" fmla="*/ 0 h 321733"/>
              <a:gd name="connsiteX1" fmla="*/ 1346200 w 1346200"/>
              <a:gd name="connsiteY1" fmla="*/ 0 h 321733"/>
              <a:gd name="connsiteX2" fmla="*/ 1346200 w 1346200"/>
              <a:gd name="connsiteY2" fmla="*/ 321733 h 321733"/>
              <a:gd name="connsiteX3" fmla="*/ 0 w 1346200"/>
              <a:gd name="connsiteY3" fmla="*/ 321733 h 321733"/>
              <a:gd name="connsiteX4" fmla="*/ 0 w 1346200"/>
              <a:gd name="connsiteY4" fmla="*/ 0 h 321733"/>
              <a:gd name="connsiteX0" fmla="*/ 220133 w 1346200"/>
              <a:gd name="connsiteY0" fmla="*/ 0 h 321733"/>
              <a:gd name="connsiteX1" fmla="*/ 1346200 w 1346200"/>
              <a:gd name="connsiteY1" fmla="*/ 0 h 321733"/>
              <a:gd name="connsiteX2" fmla="*/ 1346200 w 1346200"/>
              <a:gd name="connsiteY2" fmla="*/ 321733 h 321733"/>
              <a:gd name="connsiteX3" fmla="*/ 0 w 1346200"/>
              <a:gd name="connsiteY3" fmla="*/ 321733 h 321733"/>
              <a:gd name="connsiteX4" fmla="*/ 220133 w 1346200"/>
              <a:gd name="connsiteY4" fmla="*/ 0 h 321733"/>
              <a:gd name="connsiteX0" fmla="*/ 220133 w 1540934"/>
              <a:gd name="connsiteY0" fmla="*/ 0 h 321733"/>
              <a:gd name="connsiteX1" fmla="*/ 1540934 w 1540934"/>
              <a:gd name="connsiteY1" fmla="*/ 0 h 321733"/>
              <a:gd name="connsiteX2" fmla="*/ 1346200 w 1540934"/>
              <a:gd name="connsiteY2" fmla="*/ 321733 h 321733"/>
              <a:gd name="connsiteX3" fmla="*/ 0 w 1540934"/>
              <a:gd name="connsiteY3" fmla="*/ 321733 h 321733"/>
              <a:gd name="connsiteX4" fmla="*/ 220133 w 1540934"/>
              <a:gd name="connsiteY4" fmla="*/ 0 h 321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0934" h="321733">
                <a:moveTo>
                  <a:pt x="220133" y="0"/>
                </a:moveTo>
                <a:lnTo>
                  <a:pt x="1540934" y="0"/>
                </a:lnTo>
                <a:lnTo>
                  <a:pt x="1346200" y="321733"/>
                </a:lnTo>
                <a:lnTo>
                  <a:pt x="0" y="321733"/>
                </a:lnTo>
                <a:lnTo>
                  <a:pt x="220133" y="0"/>
                </a:lnTo>
                <a:close/>
              </a:path>
            </a:pathLst>
          </a:custGeom>
          <a:solidFill>
            <a:srgbClr val="007F0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3">
            <a:extLst>
              <a:ext uri="{FF2B5EF4-FFF2-40B4-BE49-F238E27FC236}">
                <a16:creationId xmlns:a16="http://schemas.microsoft.com/office/drawing/2014/main" id="{5675BA83-EDAA-3418-A869-7AA856028F4A}"/>
              </a:ext>
            </a:extLst>
          </p:cNvPr>
          <p:cNvSpPr/>
          <p:nvPr/>
        </p:nvSpPr>
        <p:spPr>
          <a:xfrm>
            <a:off x="956733" y="2349461"/>
            <a:ext cx="1540934" cy="321733"/>
          </a:xfrm>
          <a:custGeom>
            <a:avLst/>
            <a:gdLst>
              <a:gd name="connsiteX0" fmla="*/ 0 w 1346200"/>
              <a:gd name="connsiteY0" fmla="*/ 0 h 321733"/>
              <a:gd name="connsiteX1" fmla="*/ 1346200 w 1346200"/>
              <a:gd name="connsiteY1" fmla="*/ 0 h 321733"/>
              <a:gd name="connsiteX2" fmla="*/ 1346200 w 1346200"/>
              <a:gd name="connsiteY2" fmla="*/ 321733 h 321733"/>
              <a:gd name="connsiteX3" fmla="*/ 0 w 1346200"/>
              <a:gd name="connsiteY3" fmla="*/ 321733 h 321733"/>
              <a:gd name="connsiteX4" fmla="*/ 0 w 1346200"/>
              <a:gd name="connsiteY4" fmla="*/ 0 h 321733"/>
              <a:gd name="connsiteX0" fmla="*/ 220133 w 1346200"/>
              <a:gd name="connsiteY0" fmla="*/ 0 h 321733"/>
              <a:gd name="connsiteX1" fmla="*/ 1346200 w 1346200"/>
              <a:gd name="connsiteY1" fmla="*/ 0 h 321733"/>
              <a:gd name="connsiteX2" fmla="*/ 1346200 w 1346200"/>
              <a:gd name="connsiteY2" fmla="*/ 321733 h 321733"/>
              <a:gd name="connsiteX3" fmla="*/ 0 w 1346200"/>
              <a:gd name="connsiteY3" fmla="*/ 321733 h 321733"/>
              <a:gd name="connsiteX4" fmla="*/ 220133 w 1346200"/>
              <a:gd name="connsiteY4" fmla="*/ 0 h 321733"/>
              <a:gd name="connsiteX0" fmla="*/ 220133 w 1540934"/>
              <a:gd name="connsiteY0" fmla="*/ 0 h 321733"/>
              <a:gd name="connsiteX1" fmla="*/ 1540934 w 1540934"/>
              <a:gd name="connsiteY1" fmla="*/ 0 h 321733"/>
              <a:gd name="connsiteX2" fmla="*/ 1346200 w 1540934"/>
              <a:gd name="connsiteY2" fmla="*/ 321733 h 321733"/>
              <a:gd name="connsiteX3" fmla="*/ 0 w 1540934"/>
              <a:gd name="connsiteY3" fmla="*/ 321733 h 321733"/>
              <a:gd name="connsiteX4" fmla="*/ 220133 w 1540934"/>
              <a:gd name="connsiteY4" fmla="*/ 0 h 321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0934" h="321733">
                <a:moveTo>
                  <a:pt x="220133" y="0"/>
                </a:moveTo>
                <a:lnTo>
                  <a:pt x="1540934" y="0"/>
                </a:lnTo>
                <a:lnTo>
                  <a:pt x="1346200" y="321733"/>
                </a:lnTo>
                <a:lnTo>
                  <a:pt x="0" y="321733"/>
                </a:lnTo>
                <a:lnTo>
                  <a:pt x="220133" y="0"/>
                </a:lnTo>
                <a:close/>
              </a:path>
            </a:pathLst>
          </a:custGeom>
          <a:gradFill flip="none" rotWithShape="1">
            <a:gsLst>
              <a:gs pos="0">
                <a:srgbClr val="CCCCCC">
                  <a:shade val="30000"/>
                  <a:satMod val="115000"/>
                </a:srgbClr>
              </a:gs>
              <a:gs pos="50000">
                <a:srgbClr val="CCCCCC">
                  <a:shade val="67500"/>
                  <a:satMod val="115000"/>
                </a:srgbClr>
              </a:gs>
              <a:gs pos="100000">
                <a:srgbClr val="CCCCCC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3">
            <a:extLst>
              <a:ext uri="{FF2B5EF4-FFF2-40B4-BE49-F238E27FC236}">
                <a16:creationId xmlns:a16="http://schemas.microsoft.com/office/drawing/2014/main" id="{11C63C86-D0C9-300B-62CC-9D8364BECDE1}"/>
              </a:ext>
            </a:extLst>
          </p:cNvPr>
          <p:cNvSpPr/>
          <p:nvPr/>
        </p:nvSpPr>
        <p:spPr>
          <a:xfrm>
            <a:off x="956733" y="2036206"/>
            <a:ext cx="1540934" cy="321733"/>
          </a:xfrm>
          <a:custGeom>
            <a:avLst/>
            <a:gdLst>
              <a:gd name="connsiteX0" fmla="*/ 0 w 1346200"/>
              <a:gd name="connsiteY0" fmla="*/ 0 h 321733"/>
              <a:gd name="connsiteX1" fmla="*/ 1346200 w 1346200"/>
              <a:gd name="connsiteY1" fmla="*/ 0 h 321733"/>
              <a:gd name="connsiteX2" fmla="*/ 1346200 w 1346200"/>
              <a:gd name="connsiteY2" fmla="*/ 321733 h 321733"/>
              <a:gd name="connsiteX3" fmla="*/ 0 w 1346200"/>
              <a:gd name="connsiteY3" fmla="*/ 321733 h 321733"/>
              <a:gd name="connsiteX4" fmla="*/ 0 w 1346200"/>
              <a:gd name="connsiteY4" fmla="*/ 0 h 321733"/>
              <a:gd name="connsiteX0" fmla="*/ 220133 w 1346200"/>
              <a:gd name="connsiteY0" fmla="*/ 0 h 321733"/>
              <a:gd name="connsiteX1" fmla="*/ 1346200 w 1346200"/>
              <a:gd name="connsiteY1" fmla="*/ 0 h 321733"/>
              <a:gd name="connsiteX2" fmla="*/ 1346200 w 1346200"/>
              <a:gd name="connsiteY2" fmla="*/ 321733 h 321733"/>
              <a:gd name="connsiteX3" fmla="*/ 0 w 1346200"/>
              <a:gd name="connsiteY3" fmla="*/ 321733 h 321733"/>
              <a:gd name="connsiteX4" fmla="*/ 220133 w 1346200"/>
              <a:gd name="connsiteY4" fmla="*/ 0 h 321733"/>
              <a:gd name="connsiteX0" fmla="*/ 220133 w 1540934"/>
              <a:gd name="connsiteY0" fmla="*/ 0 h 321733"/>
              <a:gd name="connsiteX1" fmla="*/ 1540934 w 1540934"/>
              <a:gd name="connsiteY1" fmla="*/ 0 h 321733"/>
              <a:gd name="connsiteX2" fmla="*/ 1346200 w 1540934"/>
              <a:gd name="connsiteY2" fmla="*/ 321733 h 321733"/>
              <a:gd name="connsiteX3" fmla="*/ 0 w 1540934"/>
              <a:gd name="connsiteY3" fmla="*/ 321733 h 321733"/>
              <a:gd name="connsiteX4" fmla="*/ 220133 w 1540934"/>
              <a:gd name="connsiteY4" fmla="*/ 0 h 321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0934" h="321733">
                <a:moveTo>
                  <a:pt x="220133" y="0"/>
                </a:moveTo>
                <a:lnTo>
                  <a:pt x="1540934" y="0"/>
                </a:lnTo>
                <a:lnTo>
                  <a:pt x="1346200" y="321733"/>
                </a:lnTo>
                <a:lnTo>
                  <a:pt x="0" y="321733"/>
                </a:lnTo>
                <a:lnTo>
                  <a:pt x="220133" y="0"/>
                </a:lnTo>
                <a:close/>
              </a:path>
            </a:pathLst>
          </a:custGeom>
          <a:solidFill>
            <a:srgbClr val="7F7F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92E0403-B368-FFA7-A80C-3D945D001831}"/>
              </a:ext>
            </a:extLst>
          </p:cNvPr>
          <p:cNvSpPr txBox="1"/>
          <p:nvPr/>
        </p:nvSpPr>
        <p:spPr>
          <a:xfrm>
            <a:off x="2937933" y="1515443"/>
            <a:ext cx="233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PCB Layer Structure</a:t>
            </a:r>
            <a:endParaRPr lang="ko-KR" altLang="en-US" sz="14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46986C8-E90E-67CE-2E93-0DF0CCACB9C5}"/>
              </a:ext>
            </a:extLst>
          </p:cNvPr>
          <p:cNvSpPr txBox="1"/>
          <p:nvPr/>
        </p:nvSpPr>
        <p:spPr>
          <a:xfrm>
            <a:off x="3479800" y="2036206"/>
            <a:ext cx="233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SST( Silk Screen Top )</a:t>
            </a:r>
            <a:endParaRPr lang="ko-KR" altLang="en-US" sz="14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318065C-4F50-3383-AC12-7F42E4E5989D}"/>
              </a:ext>
            </a:extLst>
          </p:cNvPr>
          <p:cNvSpPr txBox="1"/>
          <p:nvPr/>
        </p:nvSpPr>
        <p:spPr>
          <a:xfrm>
            <a:off x="3479800" y="2354950"/>
            <a:ext cx="233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SPT( Solder Paste Top )</a:t>
            </a:r>
            <a:endParaRPr lang="ko-KR" altLang="en-US" sz="14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2" name="화살표: 오른쪽 21">
            <a:extLst>
              <a:ext uri="{FF2B5EF4-FFF2-40B4-BE49-F238E27FC236}">
                <a16:creationId xmlns:a16="http://schemas.microsoft.com/office/drawing/2014/main" id="{34F3370E-D188-CD45-48EE-EBF3592DADEA}"/>
              </a:ext>
            </a:extLst>
          </p:cNvPr>
          <p:cNvSpPr/>
          <p:nvPr/>
        </p:nvSpPr>
        <p:spPr>
          <a:xfrm>
            <a:off x="2726267" y="2125105"/>
            <a:ext cx="753533" cy="14393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화살표: 오른쪽 22">
            <a:extLst>
              <a:ext uri="{FF2B5EF4-FFF2-40B4-BE49-F238E27FC236}">
                <a16:creationId xmlns:a16="http://schemas.microsoft.com/office/drawing/2014/main" id="{A82C9730-81AB-C7C9-C47B-F19CCE9D3DEB}"/>
              </a:ext>
            </a:extLst>
          </p:cNvPr>
          <p:cNvSpPr/>
          <p:nvPr/>
        </p:nvSpPr>
        <p:spPr>
          <a:xfrm>
            <a:off x="2726267" y="2445624"/>
            <a:ext cx="753533" cy="14393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EC6DBB2-EE8B-C4A2-9C03-643E18321E84}"/>
              </a:ext>
            </a:extLst>
          </p:cNvPr>
          <p:cNvSpPr txBox="1"/>
          <p:nvPr/>
        </p:nvSpPr>
        <p:spPr>
          <a:xfrm>
            <a:off x="3479800" y="2671194"/>
            <a:ext cx="233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SMT( Solder Mask Top )</a:t>
            </a:r>
            <a:endParaRPr lang="ko-KR" altLang="en-US" sz="14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5" name="화살표: 오른쪽 24">
            <a:extLst>
              <a:ext uri="{FF2B5EF4-FFF2-40B4-BE49-F238E27FC236}">
                <a16:creationId xmlns:a16="http://schemas.microsoft.com/office/drawing/2014/main" id="{7D2B11F6-A3B2-EB52-FA15-481B4D8A73D8}"/>
              </a:ext>
            </a:extLst>
          </p:cNvPr>
          <p:cNvSpPr/>
          <p:nvPr/>
        </p:nvSpPr>
        <p:spPr>
          <a:xfrm>
            <a:off x="2726267" y="2778802"/>
            <a:ext cx="753533" cy="14393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24ABAE4-1FD3-E09C-EF87-4F4060A2071B}"/>
              </a:ext>
            </a:extLst>
          </p:cNvPr>
          <p:cNvSpPr txBox="1"/>
          <p:nvPr/>
        </p:nvSpPr>
        <p:spPr>
          <a:xfrm>
            <a:off x="3479800" y="2988925"/>
            <a:ext cx="233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rgbClr val="00FE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Top Layer</a:t>
            </a:r>
            <a:endParaRPr lang="ko-KR" altLang="en-US" sz="1400" b="1" dirty="0">
              <a:solidFill>
                <a:srgbClr val="00FE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E0F1677-6D38-7B88-63B7-2A36C5A7F907}"/>
              </a:ext>
            </a:extLst>
          </p:cNvPr>
          <p:cNvSpPr txBox="1"/>
          <p:nvPr/>
        </p:nvSpPr>
        <p:spPr>
          <a:xfrm>
            <a:off x="3479800" y="3204297"/>
            <a:ext cx="233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rgbClr val="0200F8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Ground Plane ( Inner 1 )</a:t>
            </a:r>
            <a:endParaRPr lang="ko-KR" altLang="en-US" sz="1400" b="1" dirty="0">
              <a:solidFill>
                <a:srgbClr val="0200F8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F0BFD33-D9CA-42F5-41B5-B2A1F2BD9DDA}"/>
              </a:ext>
            </a:extLst>
          </p:cNvPr>
          <p:cNvSpPr txBox="1"/>
          <p:nvPr/>
        </p:nvSpPr>
        <p:spPr>
          <a:xfrm>
            <a:off x="3479800" y="3413848"/>
            <a:ext cx="233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rgbClr val="FD00FE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Power Plane ( Inner 2 )</a:t>
            </a:r>
            <a:endParaRPr lang="ko-KR" altLang="en-US" sz="1400" b="1" dirty="0">
              <a:solidFill>
                <a:srgbClr val="FD00FE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4196F85-20EC-E23B-A484-CCBCE5B5F890}"/>
              </a:ext>
            </a:extLst>
          </p:cNvPr>
          <p:cNvSpPr txBox="1"/>
          <p:nvPr/>
        </p:nvSpPr>
        <p:spPr>
          <a:xfrm>
            <a:off x="3479800" y="3648266"/>
            <a:ext cx="233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accent2">
                    <a:lumMod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Bottom Layer</a:t>
            </a:r>
            <a:endParaRPr lang="ko-KR" altLang="en-US" sz="1400" b="1" dirty="0">
              <a:solidFill>
                <a:schemeClr val="accent2">
                  <a:lumMod val="50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ACF1C77-3652-1988-4AC0-184C13BB661A}"/>
              </a:ext>
            </a:extLst>
          </p:cNvPr>
          <p:cNvSpPr txBox="1"/>
          <p:nvPr/>
        </p:nvSpPr>
        <p:spPr>
          <a:xfrm>
            <a:off x="3479799" y="3938045"/>
            <a:ext cx="25230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SMB( Solder Mask Bottom )</a:t>
            </a:r>
            <a:endParaRPr lang="ko-KR" altLang="en-US" sz="14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8B86C9C-CE41-FAD8-3071-466CCDD35502}"/>
              </a:ext>
            </a:extLst>
          </p:cNvPr>
          <p:cNvSpPr txBox="1"/>
          <p:nvPr/>
        </p:nvSpPr>
        <p:spPr>
          <a:xfrm>
            <a:off x="3479800" y="4256789"/>
            <a:ext cx="2616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SPB( Solder Paste Bottom )</a:t>
            </a:r>
            <a:endParaRPr lang="ko-KR" altLang="en-US" sz="14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3" name="화살표: 오른쪽 32">
            <a:extLst>
              <a:ext uri="{FF2B5EF4-FFF2-40B4-BE49-F238E27FC236}">
                <a16:creationId xmlns:a16="http://schemas.microsoft.com/office/drawing/2014/main" id="{5C22BA6F-56FE-BD98-FE1F-8F139EAF8605}"/>
              </a:ext>
            </a:extLst>
          </p:cNvPr>
          <p:cNvSpPr/>
          <p:nvPr/>
        </p:nvSpPr>
        <p:spPr>
          <a:xfrm>
            <a:off x="2726267" y="4026944"/>
            <a:ext cx="753533" cy="14393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화살표: 오른쪽 33">
            <a:extLst>
              <a:ext uri="{FF2B5EF4-FFF2-40B4-BE49-F238E27FC236}">
                <a16:creationId xmlns:a16="http://schemas.microsoft.com/office/drawing/2014/main" id="{4BF07F0D-4B4C-F721-4BAE-57E48E892E9A}"/>
              </a:ext>
            </a:extLst>
          </p:cNvPr>
          <p:cNvSpPr/>
          <p:nvPr/>
        </p:nvSpPr>
        <p:spPr>
          <a:xfrm>
            <a:off x="2726267" y="4347463"/>
            <a:ext cx="753533" cy="14393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FBB9872-AC91-ACA7-21D7-BDCB0E6EAB13}"/>
              </a:ext>
            </a:extLst>
          </p:cNvPr>
          <p:cNvSpPr txBox="1"/>
          <p:nvPr/>
        </p:nvSpPr>
        <p:spPr>
          <a:xfrm>
            <a:off x="3479800" y="4573033"/>
            <a:ext cx="2616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SSB( Silk Screen Bottom )</a:t>
            </a:r>
            <a:endParaRPr lang="ko-KR" altLang="en-US" sz="14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6" name="화살표: 오른쪽 35">
            <a:extLst>
              <a:ext uri="{FF2B5EF4-FFF2-40B4-BE49-F238E27FC236}">
                <a16:creationId xmlns:a16="http://schemas.microsoft.com/office/drawing/2014/main" id="{D334EA14-0391-A612-3CA7-AF3BC3159187}"/>
              </a:ext>
            </a:extLst>
          </p:cNvPr>
          <p:cNvSpPr/>
          <p:nvPr/>
        </p:nvSpPr>
        <p:spPr>
          <a:xfrm>
            <a:off x="2726267" y="4680641"/>
            <a:ext cx="753533" cy="14393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8" name="표 37">
            <a:extLst>
              <a:ext uri="{FF2B5EF4-FFF2-40B4-BE49-F238E27FC236}">
                <a16:creationId xmlns:a16="http://schemas.microsoft.com/office/drawing/2014/main" id="{9D6085AC-6F99-BD4F-7006-EEC7E466254B}"/>
              </a:ext>
            </a:extLst>
          </p:cNvPr>
          <p:cNvGraphicFramePr>
            <a:graphicFrameLocks noGrp="1"/>
          </p:cNvGraphicFramePr>
          <p:nvPr/>
        </p:nvGraphicFramePr>
        <p:xfrm>
          <a:off x="6273799" y="2036205"/>
          <a:ext cx="5401734" cy="35669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0867">
                  <a:extLst>
                    <a:ext uri="{9D8B030D-6E8A-4147-A177-3AD203B41FA5}">
                      <a16:colId xmlns:a16="http://schemas.microsoft.com/office/drawing/2014/main" val="33224342"/>
                    </a:ext>
                  </a:extLst>
                </a:gridCol>
                <a:gridCol w="2700867">
                  <a:extLst>
                    <a:ext uri="{9D8B030D-6E8A-4147-A177-3AD203B41FA5}">
                      <a16:colId xmlns:a16="http://schemas.microsoft.com/office/drawing/2014/main" val="2609699996"/>
                    </a:ext>
                  </a:extLst>
                </a:gridCol>
              </a:tblGrid>
              <a:tr h="230638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1. </a:t>
                      </a:r>
                      <a:r>
                        <a:rPr lang="ko-KR" altLang="en-US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단면 </a:t>
                      </a:r>
                      <a:r>
                        <a:rPr lang="en-US" altLang="ko-KR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PCB</a:t>
                      </a:r>
                      <a:endParaRPr lang="en-US" altLang="ko-KR" sz="1800" b="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latinLnBrk="1"/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 TOP</a:t>
                      </a:r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실크 스크린</a:t>
                      </a:r>
                      <a:endParaRPr lang="en-US" altLang="ko-KR" sz="14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latinLnBrk="1"/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 BOT </a:t>
                      </a:r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패턴</a:t>
                      </a:r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(Copper)</a:t>
                      </a:r>
                    </a:p>
                    <a:p>
                      <a:pPr latinLnBrk="1"/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 BOT</a:t>
                      </a:r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1400" b="0" dirty="0" err="1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솔더</a:t>
                      </a:r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마스크</a:t>
                      </a:r>
                      <a:endParaRPr lang="en-US" altLang="ko-KR" sz="14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latinLnBrk="1"/>
                      <a:endParaRPr lang="en-US" altLang="ko-KR" sz="14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latinLnBrk="1"/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 BOT </a:t>
                      </a:r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실크 스크린</a:t>
                      </a:r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선택</a:t>
                      </a:r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</a:p>
                    <a:p>
                      <a:pPr latinLnBrk="1"/>
                      <a:endParaRPr lang="en-US" altLang="ko-KR" sz="14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latinLnBrk="1"/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 BOT</a:t>
                      </a:r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1400" b="0" dirty="0" err="1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솔더</a:t>
                      </a:r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1400" b="0" dirty="0" err="1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페이스트</a:t>
                      </a:r>
                      <a:endParaRPr lang="ko-KR" altLang="en-US" sz="14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2. </a:t>
                      </a:r>
                      <a:r>
                        <a:rPr lang="ko-KR" altLang="en-US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양면 </a:t>
                      </a:r>
                      <a:r>
                        <a:rPr lang="en-US" altLang="ko-KR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PCB</a:t>
                      </a:r>
                      <a:endParaRPr lang="en-US" altLang="ko-KR" sz="1800" b="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latinLnBrk="1"/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 TOP </a:t>
                      </a:r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실크 스크린</a:t>
                      </a:r>
                      <a:endParaRPr lang="en-US" altLang="ko-KR" sz="14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latinLnBrk="1"/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 TOP </a:t>
                      </a:r>
                      <a:r>
                        <a:rPr lang="ko-KR" altLang="en-US" sz="1400" b="0" dirty="0" err="1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솔더</a:t>
                      </a:r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마스크</a:t>
                      </a:r>
                      <a:endParaRPr lang="en-US" altLang="ko-KR" sz="14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latinLnBrk="1"/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 TOP </a:t>
                      </a:r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패턴</a:t>
                      </a:r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(Copper)</a:t>
                      </a:r>
                    </a:p>
                    <a:p>
                      <a:pPr latinLnBrk="1"/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 BOT </a:t>
                      </a:r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패턴</a:t>
                      </a:r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(Copper)</a:t>
                      </a:r>
                    </a:p>
                    <a:p>
                      <a:pPr latinLnBrk="1"/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 BOT </a:t>
                      </a:r>
                      <a:r>
                        <a:rPr lang="ko-KR" altLang="en-US" sz="1400" b="0" dirty="0" err="1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솔더</a:t>
                      </a:r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마스크</a:t>
                      </a:r>
                      <a:endParaRPr lang="en-US" altLang="ko-KR" sz="14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latinLnBrk="1"/>
                      <a:endParaRPr lang="en-US" altLang="ko-KR" sz="14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latinLnBrk="1"/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 BOT </a:t>
                      </a:r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실크 스크린</a:t>
                      </a:r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선택</a:t>
                      </a:r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</a:p>
                    <a:p>
                      <a:pPr latinLnBrk="1"/>
                      <a:endParaRPr lang="en-US" altLang="ko-KR" sz="14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latinLnBrk="1"/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 TOP </a:t>
                      </a:r>
                      <a:r>
                        <a:rPr lang="ko-KR" altLang="en-US" sz="1400" b="0" dirty="0" err="1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솔더</a:t>
                      </a:r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1400" b="0" dirty="0" err="1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페이스트</a:t>
                      </a:r>
                      <a:endParaRPr lang="en-US" altLang="ko-KR" sz="14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latinLnBrk="1"/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 BOT </a:t>
                      </a:r>
                      <a:r>
                        <a:rPr lang="ko-KR" altLang="en-US" sz="1400" b="0" dirty="0" err="1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솔더</a:t>
                      </a:r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1400" b="0" dirty="0" err="1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페이스트</a:t>
                      </a:r>
                      <a:endParaRPr lang="ko-KR" altLang="en-US" sz="14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1487676"/>
                  </a:ext>
                </a:extLst>
              </a:tr>
              <a:tr h="1067611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3. </a:t>
                      </a:r>
                      <a:r>
                        <a:rPr lang="ko-KR" altLang="en-US" sz="1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공통</a:t>
                      </a:r>
                      <a:endParaRPr lang="en-US" altLang="ko-KR" sz="18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latinLnBrk="1"/>
                      <a:r>
                        <a:rPr lang="en-US" altLang="ko-KR" sz="140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 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드릴 정보</a:t>
                      </a:r>
                      <a:endParaRPr lang="en-US" altLang="ko-KR" sz="140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latinLnBrk="1"/>
                      <a:r>
                        <a:rPr lang="en-US" altLang="ko-KR" sz="140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 PCB 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외곽 및 </a:t>
                      </a:r>
                      <a:r>
                        <a:rPr lang="en-US" altLang="ko-KR" sz="1400" dirty="0" err="1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Edge.Cut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8614104"/>
                  </a:ext>
                </a:extLst>
              </a:tr>
            </a:tbl>
          </a:graphicData>
        </a:graphic>
      </p:graphicFrame>
      <p:sp>
        <p:nvSpPr>
          <p:cNvPr id="39" name="TextBox 38">
            <a:extLst>
              <a:ext uri="{FF2B5EF4-FFF2-40B4-BE49-F238E27FC236}">
                <a16:creationId xmlns:a16="http://schemas.microsoft.com/office/drawing/2014/main" id="{325DD265-97CB-85D4-2FAB-E4A342933434}"/>
              </a:ext>
            </a:extLst>
          </p:cNvPr>
          <p:cNvSpPr txBox="1"/>
          <p:nvPr/>
        </p:nvSpPr>
        <p:spPr>
          <a:xfrm>
            <a:off x="956733" y="905781"/>
            <a:ext cx="2336800" cy="3077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PCB</a:t>
            </a:r>
            <a:r>
              <a:rPr lang="ko-KR" altLang="en-US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4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거버</a:t>
            </a:r>
            <a:r>
              <a:rPr lang="ko-KR" altLang="en-US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 데이터 출력</a:t>
            </a:r>
          </a:p>
        </p:txBody>
      </p:sp>
      <p:sp>
        <p:nvSpPr>
          <p:cNvPr id="40" name="사각형: 둥근 모서리 39">
            <a:extLst>
              <a:ext uri="{FF2B5EF4-FFF2-40B4-BE49-F238E27FC236}">
                <a16:creationId xmlns:a16="http://schemas.microsoft.com/office/drawing/2014/main" id="{2E4E60A2-820A-6E03-D7B5-C055B7E0D21B}"/>
              </a:ext>
            </a:extLst>
          </p:cNvPr>
          <p:cNvSpPr/>
          <p:nvPr/>
        </p:nvSpPr>
        <p:spPr>
          <a:xfrm>
            <a:off x="956733" y="5757333"/>
            <a:ext cx="10718800" cy="668491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구리영역으로</a:t>
            </a:r>
            <a:r>
              <a:rPr lang="en-US" altLang="ko-KR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실질적으로 전류가 흐르는 전도성 레이어이다</a:t>
            </a:r>
            <a:r>
              <a:rPr lang="en-US" altLang="ko-KR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endParaRPr lang="ko-KR" altLang="en-US" sz="14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612598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296</Words>
  <Application>Microsoft Office PowerPoint</Application>
  <PresentationFormat>와이드스크린</PresentationFormat>
  <Paragraphs>69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6" baseType="lpstr">
      <vt:lpstr>나눔고딕</vt:lpstr>
      <vt:lpstr>맑은 고딕</vt:lpstr>
      <vt:lpstr>Arial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pc</dc:creator>
  <cp:lastModifiedBy>pc</cp:lastModifiedBy>
  <cp:revision>32</cp:revision>
  <dcterms:created xsi:type="dcterms:W3CDTF">2024-09-14T12:33:54Z</dcterms:created>
  <dcterms:modified xsi:type="dcterms:W3CDTF">2024-09-14T12:45:17Z</dcterms:modified>
</cp:coreProperties>
</file>