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2" r:id="rId4"/>
    <p:sldId id="273" r:id="rId5"/>
    <p:sldId id="274" r:id="rId6"/>
    <p:sldId id="280" r:id="rId7"/>
    <p:sldId id="275" r:id="rId8"/>
    <p:sldId id="278" r:id="rId9"/>
    <p:sldId id="279" r:id="rId10"/>
    <p:sldId id="277" r:id="rId11"/>
    <p:sldId id="276" r:id="rId12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82" autoAdjust="0"/>
  </p:normalViewPr>
  <p:slideViewPr>
    <p:cSldViewPr>
      <p:cViewPr varScale="1">
        <p:scale>
          <a:sx n="99" d="100"/>
          <a:sy n="99" d="100"/>
        </p:scale>
        <p:origin x="1386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24057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392699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smtClean="0"/>
              <a:t>정도윤</a:t>
            </a:r>
            <a:r>
              <a:rPr lang="en-US" altLang="ko-KR" sz="2400" smtClean="0"/>
              <a:t>(</a:t>
            </a:r>
            <a:r>
              <a:rPr lang="en-US" altLang="ko-KR" sz="2400" smtClean="0"/>
              <a:t>2022.04.05)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Bind9 Configuration Guide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0000" y="396001"/>
            <a:ext cx="8083044" cy="3202066"/>
          </a:xfrm>
        </p:spPr>
        <p:txBody>
          <a:bodyPr/>
          <a:lstStyle/>
          <a:p>
            <a:r>
              <a:rPr lang="en-US" altLang="ko-KR" sz="3600" smtClean="0"/>
              <a:t>4. </a:t>
            </a:r>
            <a:r>
              <a:rPr lang="ko-KR" altLang="en-US" sz="3600" smtClean="0"/>
              <a:t>클라이언트 </a:t>
            </a:r>
            <a:r>
              <a:rPr lang="en-US" altLang="ko-KR" sz="3600" smtClean="0"/>
              <a:t>- DNS </a:t>
            </a:r>
            <a:r>
              <a:rPr lang="ko-KR" altLang="en-US" sz="3600" smtClean="0"/>
              <a:t>서버 수정하기</a:t>
            </a:r>
            <a:endParaRPr lang="ko-KR" altLang="en-US" sz="3600"/>
          </a:p>
        </p:txBody>
      </p:sp>
      <p:pic>
        <p:nvPicPr>
          <p:cNvPr id="5" name="그림 4" descr="220405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88" y="1997034"/>
            <a:ext cx="3770695" cy="4628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33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405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00" y="1728403"/>
            <a:ext cx="7560840" cy="499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60000" y="396001"/>
            <a:ext cx="7831016" cy="3202066"/>
          </a:xfrm>
        </p:spPr>
        <p:txBody>
          <a:bodyPr/>
          <a:lstStyle/>
          <a:p>
            <a:r>
              <a:rPr lang="en-US" altLang="ko-KR" sz="3600" smtClean="0"/>
              <a:t>5. DNS </a:t>
            </a:r>
            <a:r>
              <a:rPr lang="ko-KR" altLang="en-US" sz="3600" smtClean="0"/>
              <a:t>클라이언트 </a:t>
            </a:r>
            <a:r>
              <a:rPr lang="en-US" altLang="ko-KR" sz="3600" smtClean="0"/>
              <a:t>- </a:t>
            </a:r>
            <a:r>
              <a:rPr lang="ko-KR" altLang="en-US" sz="3600" smtClean="0"/>
              <a:t>출력 결과</a:t>
            </a:r>
            <a:endParaRPr lang="ko-KR" altLang="en-US" sz="3600"/>
          </a:p>
        </p:txBody>
      </p:sp>
    </p:spTree>
    <p:extLst>
      <p:ext uri="{BB962C8B-B14F-4D97-AF65-F5344CB8AC3E}">
        <p14:creationId xmlns:p14="http://schemas.microsoft.com/office/powerpoint/2010/main" val="355998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3701767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Vmware NAT</a:t>
            </a:r>
            <a:r>
              <a:rPr lang="ko-KR" altLang="en-US" sz="1400" smtClean="0"/>
              <a:t>를 </a:t>
            </a:r>
            <a:r>
              <a:rPr lang="en-US" altLang="ko-KR" sz="1400" smtClean="0"/>
              <a:t>Physical IP</a:t>
            </a:r>
            <a:r>
              <a:rPr lang="ko-KR" altLang="en-US" sz="1400" smtClean="0"/>
              <a:t>와 포트포워딩 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0924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ISC-Bind9 Server</a:t>
            </a:r>
            <a:r>
              <a:rPr lang="ko-KR" altLang="en-US" sz="1400" smtClean="0"/>
              <a:t>를 설치하고</a:t>
            </a:r>
            <a:r>
              <a:rPr lang="en-US" altLang="ko-KR" sz="1400" smtClean="0"/>
              <a:t>, </a:t>
            </a:r>
            <a:r>
              <a:rPr lang="ko-KR" altLang="en-US" sz="1400" smtClean="0"/>
              <a:t>환경설정을 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4680731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53</a:t>
            </a:r>
            <a:r>
              <a:rPr lang="ko-KR" altLang="en-US" sz="1400" smtClean="0"/>
              <a:t>번 </a:t>
            </a:r>
            <a:r>
              <a:rPr lang="en-US" altLang="ko-KR" sz="1400" smtClean="0"/>
              <a:t>TCP, UDP</a:t>
            </a:r>
            <a:r>
              <a:rPr lang="ko-KR" altLang="en-US" sz="1400" smtClean="0"/>
              <a:t>를 개방한다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60000" y="396001"/>
            <a:ext cx="2340000" cy="1781577"/>
          </a:xfrm>
        </p:spPr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3200"/>
              <a:t>1. </a:t>
            </a:r>
            <a:r>
              <a:rPr lang="en-US" altLang="ko-KR" sz="3200" smtClean="0"/>
              <a:t>ISC-Bind 9 </a:t>
            </a:r>
            <a:r>
              <a:rPr lang="ko-KR" altLang="en-US" sz="3200" smtClean="0"/>
              <a:t>설치 및 환경설정</a:t>
            </a:r>
            <a:endParaRPr lang="ko-KR" altLang="en-US" sz="32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3211235"/>
            <a:ext cx="7558088" cy="389376"/>
          </a:xfrm>
        </p:spPr>
        <p:txBody>
          <a:bodyPr/>
          <a:lstStyle/>
          <a:p>
            <a:r>
              <a:rPr lang="en-US" altLang="ko-KR" sz="3200"/>
              <a:t>2. Vmware-Player, VMNat </a:t>
            </a:r>
            <a:r>
              <a:rPr lang="ko-KR" altLang="en-US" sz="3200"/>
              <a:t>포트포워딩</a:t>
            </a:r>
            <a:endParaRPr lang="ko-KR" altLang="en-US" sz="32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4212679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3. </a:t>
            </a:r>
            <a:r>
              <a:rPr lang="ko-KR" altLang="en-US" sz="3200"/>
              <a:t>방화벽 포트 개방</a:t>
            </a:r>
            <a:endParaRPr lang="ko-KR" altLang="en-US" sz="3200" dirty="0"/>
          </a:p>
        </p:txBody>
      </p:sp>
      <p:sp>
        <p:nvSpPr>
          <p:cNvPr id="10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5627952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클라이언트에 기본 </a:t>
            </a:r>
            <a:r>
              <a:rPr lang="en-US" altLang="ko-KR" sz="1400" smtClean="0"/>
              <a:t>DNS </a:t>
            </a:r>
            <a:r>
              <a:rPr lang="ko-KR" altLang="en-US" sz="1400" smtClean="0"/>
              <a:t>서버를 수정한다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11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5159900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4. </a:t>
            </a:r>
            <a:r>
              <a:rPr lang="ko-KR" altLang="en-US" sz="3200"/>
              <a:t>클라이언트 </a:t>
            </a:r>
            <a:r>
              <a:rPr lang="en-US" altLang="ko-KR" sz="3200"/>
              <a:t>- DNS </a:t>
            </a:r>
            <a:r>
              <a:rPr lang="ko-KR" altLang="en-US" sz="3200"/>
              <a:t>서버 수정하기</a:t>
            </a:r>
            <a:endParaRPr lang="ko-KR" altLang="en-US" sz="3200" dirty="0"/>
          </a:p>
        </p:txBody>
      </p:sp>
      <p:sp>
        <p:nvSpPr>
          <p:cNvPr id="12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6569090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화면을 출력한다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13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6101038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5. DNS </a:t>
            </a:r>
            <a:r>
              <a:rPr lang="ko-KR" altLang="en-US" sz="3200"/>
              <a:t>클라이언트 </a:t>
            </a:r>
            <a:r>
              <a:rPr lang="en-US" altLang="ko-KR" sz="3200"/>
              <a:t>- </a:t>
            </a:r>
            <a:r>
              <a:rPr lang="ko-KR" altLang="en-US" sz="3200"/>
              <a:t>출력 결과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78988" cy="1426106"/>
          </a:xfrm>
        </p:spPr>
        <p:txBody>
          <a:bodyPr/>
          <a:lstStyle/>
          <a:p>
            <a:r>
              <a:rPr lang="en-US" altLang="ko-KR" sz="3600"/>
              <a:t>1. ISC-Bind 9 </a:t>
            </a:r>
            <a:r>
              <a:rPr lang="ko-KR" altLang="en-US" sz="3600"/>
              <a:t>설치 및 환경설정</a:t>
            </a:r>
            <a:endParaRPr lang="ko-KR" altLang="en-US" sz="3600" dirty="0"/>
          </a:p>
        </p:txBody>
      </p:sp>
      <p:sp>
        <p:nvSpPr>
          <p:cNvPr id="8" name="직사각형 7"/>
          <p:cNvSpPr/>
          <p:nvPr/>
        </p:nvSpPr>
        <p:spPr>
          <a:xfrm>
            <a:off x="1350256" y="2074135"/>
            <a:ext cx="8208912" cy="30777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sudo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apt install -y bind9 bind9utils bind9-doc dnsutils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350256" y="1728849"/>
            <a:ext cx="820891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* OS: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Ubuntu Server 20.04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50256" y="6444927"/>
            <a:ext cx="8208912" cy="73866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sudo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service bind9 stop</a:t>
            </a:r>
          </a:p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sudo service bind9 start</a:t>
            </a:r>
          </a:p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sudo service bind9 status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50256" y="6099641"/>
            <a:ext cx="820891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 중지</a:t>
            </a:r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시작</a:t>
            </a:r>
            <a:r>
              <a:rPr lang="en-US" altLang="ko-KR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 descr="220405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49" y="2602594"/>
            <a:ext cx="5707526" cy="3276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42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60000" y="396001"/>
            <a:ext cx="7614992" cy="1368406"/>
          </a:xfrm>
        </p:spPr>
        <p:txBody>
          <a:bodyPr/>
          <a:lstStyle/>
          <a:p>
            <a:r>
              <a:rPr lang="en-US" altLang="ko-KR" sz="3600" smtClean="0"/>
              <a:t>1. ISC-Bind 9 </a:t>
            </a:r>
            <a:r>
              <a:rPr lang="ko-KR" altLang="en-US" sz="3600" smtClean="0"/>
              <a:t>설치 및 환경설정</a:t>
            </a:r>
            <a:endParaRPr lang="ko-KR" altLang="en-US" sz="4000"/>
          </a:p>
        </p:txBody>
      </p:sp>
      <p:pic>
        <p:nvPicPr>
          <p:cNvPr id="7" name="그림 6" descr="220405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48" y="2376475"/>
            <a:ext cx="7848872" cy="4512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369992" y="1692399"/>
            <a:ext cx="8208912" cy="523220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cp db.local db.gjkopo-ai.com</a:t>
            </a:r>
          </a:p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vim db.gjkopo-ai.com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5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5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2340471"/>
            <a:ext cx="7732704" cy="442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831016" cy="1404410"/>
          </a:xfrm>
        </p:spPr>
        <p:txBody>
          <a:bodyPr/>
          <a:lstStyle/>
          <a:p>
            <a:r>
              <a:rPr lang="en-US" altLang="ko-KR" sz="3600"/>
              <a:t>1. ISC-Bind 9 </a:t>
            </a:r>
            <a:r>
              <a:rPr lang="ko-KR" altLang="en-US" sz="3600"/>
              <a:t>설치 및 환경설정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69992" y="1692399"/>
            <a:ext cx="8208912" cy="523220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cp db.127 db.gjkopo-ai.com.rev</a:t>
            </a:r>
          </a:p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vim db.gjkopo-ai.com.rev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02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831016" cy="1404410"/>
          </a:xfrm>
        </p:spPr>
        <p:txBody>
          <a:bodyPr/>
          <a:lstStyle/>
          <a:p>
            <a:r>
              <a:rPr lang="en-US" altLang="ko-KR" sz="3600"/>
              <a:t>1. ISC-Bind 9 </a:t>
            </a:r>
            <a:r>
              <a:rPr lang="ko-KR" altLang="en-US" sz="3600"/>
              <a:t>설치 및 환경설정</a:t>
            </a:r>
          </a:p>
        </p:txBody>
      </p:sp>
      <p:pic>
        <p:nvPicPr>
          <p:cNvPr id="5" name="그림 4" descr="220405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4203333"/>
            <a:ext cx="5278760" cy="3030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그림 5" descr="220405_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44427"/>
            <a:ext cx="501760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360000" y="1502746"/>
            <a:ext cx="8208912" cy="30777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vim named.conf.local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39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12" y="2232459"/>
            <a:ext cx="6853293" cy="3924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083044" cy="1620434"/>
          </a:xfrm>
        </p:spPr>
        <p:txBody>
          <a:bodyPr/>
          <a:lstStyle/>
          <a:p>
            <a:r>
              <a:rPr lang="en-US" altLang="ko-KR" sz="3600"/>
              <a:t>1. ISC-Bind 9 </a:t>
            </a:r>
            <a:r>
              <a:rPr lang="ko-KR" altLang="en-US" sz="3600"/>
              <a:t>설치 및 환경설정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60000" y="1700006"/>
            <a:ext cx="8208912" cy="30777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 ifconfig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430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5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4" y="1512379"/>
            <a:ext cx="4927597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5_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12" y="2268463"/>
            <a:ext cx="4945698" cy="324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479088" cy="3202066"/>
          </a:xfrm>
        </p:spPr>
        <p:txBody>
          <a:bodyPr/>
          <a:lstStyle/>
          <a:p>
            <a:r>
              <a:rPr lang="en-US" altLang="ko-KR" sz="3200" smtClean="0"/>
              <a:t>2. Vmware-Player, VMNat </a:t>
            </a:r>
            <a:r>
              <a:rPr lang="ko-KR" altLang="en-US" sz="3200" smtClean="0"/>
              <a:t>포트포워딩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410891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5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00" y="1656395"/>
            <a:ext cx="7380820" cy="5516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0000" y="396001"/>
            <a:ext cx="8659108" cy="3202066"/>
          </a:xfrm>
        </p:spPr>
        <p:txBody>
          <a:bodyPr/>
          <a:lstStyle/>
          <a:p>
            <a:r>
              <a:rPr lang="en-US" altLang="ko-KR" sz="3200" smtClean="0"/>
              <a:t>3. </a:t>
            </a:r>
            <a:r>
              <a:rPr lang="ko-KR" altLang="en-US" sz="3200" smtClean="0"/>
              <a:t>방화벽 포트 개방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329514911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196</Words>
  <Application>Microsoft Office PowerPoint</Application>
  <PresentationFormat>사용자 지정</PresentationFormat>
  <Paragraphs>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Bind9 Configuration Guide</vt:lpstr>
      <vt:lpstr>목차</vt:lpstr>
      <vt:lpstr>1. ISC-Bind 9 설치 및 환경설정</vt:lpstr>
      <vt:lpstr>1. ISC-Bind 9 설치 및 환경설정</vt:lpstr>
      <vt:lpstr>1. ISC-Bind 9 설치 및 환경설정</vt:lpstr>
      <vt:lpstr>1. ISC-Bind 9 설치 및 환경설정</vt:lpstr>
      <vt:lpstr>1. ISC-Bind 9 설치 및 환경설정</vt:lpstr>
      <vt:lpstr>2. Vmware-Player, VMNat 포트포워딩</vt:lpstr>
      <vt:lpstr>3. 방화벽 포트 개방</vt:lpstr>
      <vt:lpstr>4. 클라이언트 - DNS 서버 수정하기</vt:lpstr>
      <vt:lpstr>5. DNS 클라이언트 - 출력 결과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292</cp:revision>
  <dcterms:created xsi:type="dcterms:W3CDTF">2011-12-22T18:09:14Z</dcterms:created>
  <dcterms:modified xsi:type="dcterms:W3CDTF">2022-04-05T04:23:14Z</dcterms:modified>
</cp:coreProperties>
</file>