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8595A-B6A4-4114-99D4-8C1B325F9B26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454E4-D873-4948-B94F-117375643B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2654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88865"/>
            <a:ext cx="9144000" cy="748001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4538748"/>
            <a:ext cx="9144000" cy="71905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 smtClean="0"/>
              <a:t>클릭하여 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2C1D-15F0-4550-9420-4644EE3FF3E3}" type="datetime1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D809-56EC-4749-A461-4B158A073B6E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299258" y="1205345"/>
            <a:ext cx="11587942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 userDrawn="1"/>
        </p:nvCxnSpPr>
        <p:spPr>
          <a:xfrm>
            <a:off x="299258" y="1961804"/>
            <a:ext cx="11587942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0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0522-E899-440A-B299-8B2A35EFBD26}" type="datetime1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D809-56EC-4749-A461-4B158A073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583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BEBF-9DB6-4FBC-8ABB-E3D1CCCD7FF0}" type="datetime1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D809-56EC-4749-A461-4B158A073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612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16A0-F40B-4D4A-A8A1-2BC43FB23D04}" type="datetime1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D809-56EC-4749-A461-4B158A073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05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425380"/>
            <a:ext cx="10515600" cy="540962"/>
          </a:xfr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582C-C18D-47F0-8904-49C958C1EA9F}" type="datetime1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D809-56EC-4749-A461-4B158A073B6E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299258" y="365760"/>
            <a:ext cx="11587942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 userDrawn="1"/>
        </p:nvCxnSpPr>
        <p:spPr>
          <a:xfrm>
            <a:off x="299258" y="1014154"/>
            <a:ext cx="11587942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08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93506"/>
            <a:ext cx="10515600" cy="272254"/>
          </a:xfrm>
        </p:spPr>
        <p:txBody>
          <a:bodyPr>
            <a:normAutofit/>
          </a:bodyPr>
          <a:lstStyle>
            <a:lvl1pPr>
              <a:defRPr sz="14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EFBE-DEB8-4ADC-9BA9-4226B93FADCC}" type="datetime1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D809-56EC-4749-A461-4B158A073B6E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299258" y="74816"/>
            <a:ext cx="11587942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 userDrawn="1"/>
        </p:nvCxnSpPr>
        <p:spPr>
          <a:xfrm>
            <a:off x="299258" y="349135"/>
            <a:ext cx="11587942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33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BD89-F1BF-4B10-92FF-3BCF9C1B2C6E}" type="datetime1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D809-56EC-4749-A461-4B158A073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581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B6DE-09A0-45B0-A9FF-E39514F54B52}" type="datetime1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D809-56EC-4749-A461-4B158A073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9444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D769-3FFB-4A7D-B7D1-A68947A3D7DA}" type="datetime1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D809-56EC-4749-A461-4B158A073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47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C108-8248-4D03-9DF5-9C323EA0B5D9}" type="datetime1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D809-56EC-4749-A461-4B158A073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618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86EC-E6BE-4EED-8C99-56A79F7332EF}" type="datetime1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D809-56EC-4749-A461-4B158A073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9694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C20C-BDEC-4931-9138-3B14D3273E31}" type="datetime1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D809-56EC-4749-A461-4B158A073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969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489817"/>
            <a:ext cx="10515600" cy="540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35179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 편집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E70B7C68-7EC4-440D-9247-49DF0DCD252D}" type="datetime1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639AD809-56EC-4749-A461-4B158A073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126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ko-KR" altLang="en-US" sz="2400" dirty="0" smtClean="0"/>
              <a:t>논문 </a:t>
            </a:r>
            <a:r>
              <a:rPr lang="en-US" altLang="ko-KR" sz="2400" dirty="0" smtClean="0"/>
              <a:t>– </a:t>
            </a:r>
            <a:r>
              <a:rPr lang="ko-KR" altLang="en-US" sz="2400" dirty="0" smtClean="0"/>
              <a:t>최신 트렌드 읽기 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컴퓨터공학</a:t>
            </a:r>
            <a:r>
              <a:rPr lang="en-US" altLang="ko-KR" sz="2400" dirty="0" smtClean="0"/>
              <a:t>)</a:t>
            </a:r>
            <a:endParaRPr lang="ko-KR" altLang="en-US" sz="2400" dirty="0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altLang="ko-KR" sz="1400" b="1" dirty="0" smtClean="0"/>
              <a:t>2023-02-01(</a:t>
            </a:r>
            <a:r>
              <a:rPr lang="ko-KR" altLang="en-US" sz="1400" b="1" dirty="0" smtClean="0"/>
              <a:t>수</a:t>
            </a:r>
            <a:r>
              <a:rPr lang="en-US" altLang="ko-KR" sz="1400" b="1" dirty="0" smtClean="0"/>
              <a:t>)</a:t>
            </a:r>
          </a:p>
          <a:p>
            <a:r>
              <a:rPr lang="ko-KR" altLang="en-US" sz="1400" b="1" dirty="0" err="1" smtClean="0"/>
              <a:t>정도윤</a:t>
            </a:r>
            <a:r>
              <a:rPr lang="en-US" altLang="ko-KR" sz="1400" b="1" dirty="0" smtClean="0"/>
              <a:t>(</a:t>
            </a:r>
            <a:r>
              <a:rPr lang="en-US" altLang="ko-KR" sz="1400" b="1" dirty="0" err="1" smtClean="0"/>
              <a:t>Doyoon</a:t>
            </a:r>
            <a:r>
              <a:rPr lang="en-US" altLang="ko-KR" sz="1400" b="1" dirty="0" smtClean="0"/>
              <a:t> Jung)</a:t>
            </a:r>
            <a:endParaRPr lang="ko-KR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268265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632" y="1279992"/>
            <a:ext cx="5525271" cy="5811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631" y="471659"/>
            <a:ext cx="5525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▣ </a:t>
            </a:r>
            <a:r>
              <a:rPr lang="en-US" altLang="ko-KR" sz="1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Top Conference </a:t>
            </a:r>
            <a:r>
              <a:rPr lang="ko-KR" altLang="en-US" sz="1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검색 방법</a:t>
            </a:r>
            <a:endParaRPr lang="ko-KR" altLang="en-US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264631" y="1861098"/>
            <a:ext cx="5465050" cy="46558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예를 들어 컴퓨터 비전에 관심이 있다면</a:t>
            </a:r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</a:p>
          <a:p>
            <a:pPr algn="ctr"/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“Computer Vision Top Conference”</a:t>
            </a:r>
            <a:r>
              <a:rPr lang="ko-KR" altLang="en-US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를 검색할 수 있음</a:t>
            </a:r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05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631" y="841881"/>
            <a:ext cx="863083" cy="368695"/>
          </a:xfrm>
          <a:prstGeom prst="rect">
            <a:avLst/>
          </a:prstGeom>
        </p:spPr>
      </p:pic>
      <p:grpSp>
        <p:nvGrpSpPr>
          <p:cNvPr id="10" name="그룹 9"/>
          <p:cNvGrpSpPr/>
          <p:nvPr/>
        </p:nvGrpSpPr>
        <p:grpSpPr>
          <a:xfrm>
            <a:off x="1229065" y="822271"/>
            <a:ext cx="3373057" cy="371527"/>
            <a:chOff x="1317072" y="844457"/>
            <a:chExt cx="3373057" cy="371527"/>
          </a:xfrm>
        </p:grpSpPr>
        <p:sp>
          <p:nvSpPr>
            <p:cNvPr id="7" name="모서리가 둥근 직사각형 6"/>
            <p:cNvSpPr/>
            <p:nvPr/>
          </p:nvSpPr>
          <p:spPr>
            <a:xfrm>
              <a:off x="1317072" y="864067"/>
              <a:ext cx="3271706" cy="343948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computer vision top conference</a:t>
              </a:r>
              <a:endPara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18602" y="844457"/>
              <a:ext cx="371527" cy="371527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264631" y="2580491"/>
            <a:ext cx="5525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▣ 분야별 컨퍼런스의 종류</a:t>
            </a:r>
            <a:endParaRPr lang="ko-KR" altLang="en-US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264631" y="2866538"/>
            <a:ext cx="6236837" cy="3258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인공지능과 컴퓨터 비전 분야</a:t>
            </a:r>
            <a:r>
              <a:rPr lang="en-US" altLang="ko-KR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NIPS, ICML, ICLR, CVPR, ICCV</a:t>
            </a:r>
            <a:r>
              <a:rPr lang="ko-KR" altLang="en-US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와 같은 학회가 </a:t>
            </a:r>
            <a:r>
              <a:rPr lang="ko-KR" altLang="en-US" sz="1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존재함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264631" y="3261806"/>
            <a:ext cx="6236837" cy="90283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0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NIPS: Conference on Neural Information Processing Systems </a:t>
            </a:r>
          </a:p>
          <a:p>
            <a:r>
              <a:rPr lang="en-US" altLang="ko-KR" sz="10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ICML: International Conference on Machine Learning</a:t>
            </a:r>
          </a:p>
          <a:p>
            <a:r>
              <a:rPr lang="en-US" altLang="ko-KR" sz="10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ICLR - International Conference on Learning Representations</a:t>
            </a:r>
          </a:p>
          <a:p>
            <a:r>
              <a:rPr lang="en-US" altLang="ko-KR" sz="10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CVPR: The IEEE / CVF Computer Vision and Pattern Recognition Conference (CVPR)</a:t>
            </a:r>
          </a:p>
          <a:p>
            <a:r>
              <a:rPr lang="en-US" altLang="ko-KR" sz="10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ICCV: International Conference on Computer Vision (ICCV)</a:t>
            </a:r>
          </a:p>
        </p:txBody>
      </p:sp>
      <p:sp>
        <p:nvSpPr>
          <p:cNvPr id="16" name="모서리가 둥근 직사각형 15"/>
          <p:cNvSpPr/>
          <p:nvPr/>
        </p:nvSpPr>
        <p:spPr>
          <a:xfrm>
            <a:off x="264631" y="4234059"/>
            <a:ext cx="6236837" cy="3258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1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정보보안 분야</a:t>
            </a:r>
            <a:r>
              <a:rPr lang="en-US" altLang="ko-KR" sz="1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: S&amp;P, CCS, USENIX Security, NDSS</a:t>
            </a:r>
          </a:p>
        </p:txBody>
      </p:sp>
      <p:sp>
        <p:nvSpPr>
          <p:cNvPr id="17" name="모서리가 둥근 직사각형 16"/>
          <p:cNvSpPr/>
          <p:nvPr/>
        </p:nvSpPr>
        <p:spPr>
          <a:xfrm>
            <a:off x="264631" y="4629327"/>
            <a:ext cx="6236837" cy="76386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0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S&amp;P: IEEE Symposium on Security and Privacy(S&amp;P)	</a:t>
            </a:r>
          </a:p>
          <a:p>
            <a:r>
              <a:rPr lang="en-US" altLang="ko-KR" sz="10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CCS: ACM Conference on Computer and Communications Security</a:t>
            </a:r>
          </a:p>
          <a:p>
            <a:r>
              <a:rPr lang="en-US" altLang="ko-KR" sz="105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usenix</a:t>
            </a:r>
            <a:r>
              <a:rPr lang="en-US" altLang="ko-KR" sz="10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security: USENIX security	</a:t>
            </a:r>
          </a:p>
          <a:p>
            <a:r>
              <a:rPr lang="en-US" altLang="ko-KR" sz="10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NDSS: Network and Distributed System Security Symposium </a:t>
            </a:r>
          </a:p>
        </p:txBody>
      </p:sp>
      <p:sp>
        <p:nvSpPr>
          <p:cNvPr id="18" name="모서리가 둥근 직사각형 17"/>
          <p:cNvSpPr/>
          <p:nvPr/>
        </p:nvSpPr>
        <p:spPr>
          <a:xfrm>
            <a:off x="264631" y="5462605"/>
            <a:ext cx="6236837" cy="3258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1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자연어 처리</a:t>
            </a:r>
            <a:r>
              <a:rPr lang="en-US" altLang="ko-KR" sz="1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: ACL, NACCL</a:t>
            </a:r>
          </a:p>
        </p:txBody>
      </p:sp>
      <p:sp>
        <p:nvSpPr>
          <p:cNvPr id="19" name="모서리가 둥근 직사각형 18"/>
          <p:cNvSpPr/>
          <p:nvPr/>
        </p:nvSpPr>
        <p:spPr>
          <a:xfrm>
            <a:off x="264631" y="5857874"/>
            <a:ext cx="6236837" cy="42548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0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ACL: Association for Computational Linguistics</a:t>
            </a:r>
          </a:p>
          <a:p>
            <a:r>
              <a:rPr lang="en-US" altLang="ko-KR" sz="10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NACCL: The North American Chapter of the Association for Computational Linguistics(NACCL)</a:t>
            </a:r>
          </a:p>
        </p:txBody>
      </p:sp>
      <p:sp>
        <p:nvSpPr>
          <p:cNvPr id="20" name="제목 1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/>
              <a:t>논문 </a:t>
            </a:r>
            <a:r>
              <a:rPr lang="en-US" altLang="ko-KR" dirty="0"/>
              <a:t>– </a:t>
            </a:r>
            <a:r>
              <a:rPr lang="ko-KR" altLang="en-US" dirty="0" smtClean="0"/>
              <a:t>찾기 </a:t>
            </a:r>
            <a:r>
              <a:rPr lang="en-US" altLang="ko-KR" dirty="0"/>
              <a:t>(</a:t>
            </a:r>
            <a:r>
              <a:rPr lang="ko-KR" altLang="en-US" dirty="0"/>
              <a:t>컴퓨터공학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22" name="날짜 개체 틀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B6BA-7BC1-4D4A-BDE8-733A0D6B31C9}" type="datetime1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D809-56EC-4749-A461-4B158A073B6E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8296712" y="6006355"/>
            <a:ext cx="3573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참고자료</a:t>
            </a:r>
            <a:r>
              <a:rPr lang="en-US" altLang="ko-KR" sz="1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 YouTube </a:t>
            </a:r>
            <a:endParaRPr lang="en-US" altLang="ko-KR" sz="12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/>
            <a:r>
              <a:rPr lang="ko-KR" altLang="en-US" sz="1200" b="1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나동빈님</a:t>
            </a:r>
            <a:r>
              <a:rPr lang="ko-KR" altLang="en-US" sz="1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강의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18425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23354" y="432909"/>
            <a:ext cx="5525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▣ 컨퍼런스에서는 발표 세션이 나누어짐</a:t>
            </a:r>
            <a:r>
              <a:rPr lang="en-US" altLang="ko-KR" sz="1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323354" y="1751013"/>
            <a:ext cx="884661" cy="36322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200" b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발표 세션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1816595" y="738231"/>
            <a:ext cx="1069218" cy="45981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Oral</a:t>
            </a:r>
          </a:p>
          <a:p>
            <a:pPr algn="ctr"/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구두 발표</a:t>
            </a:r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en-US" altLang="ko-KR" sz="105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1816595" y="1335428"/>
            <a:ext cx="1069218" cy="45981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Poster</a:t>
            </a:r>
          </a:p>
          <a:p>
            <a:pPr algn="ctr"/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포스터</a:t>
            </a:r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</p:txBody>
      </p:sp>
      <p:sp>
        <p:nvSpPr>
          <p:cNvPr id="22" name="모서리가 둥근 직사각형 21"/>
          <p:cNvSpPr/>
          <p:nvPr/>
        </p:nvSpPr>
        <p:spPr>
          <a:xfrm>
            <a:off x="1816595" y="1932625"/>
            <a:ext cx="1069218" cy="45981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Spotlight</a:t>
            </a:r>
            <a:endParaRPr lang="en-US" altLang="ko-KR" sz="105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1816595" y="2529822"/>
            <a:ext cx="1069218" cy="45981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등</a:t>
            </a:r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05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cxnSp>
        <p:nvCxnSpPr>
          <p:cNvPr id="3" name="직선 화살표 연결선 2"/>
          <p:cNvCxnSpPr>
            <a:stCxn id="20" idx="1"/>
            <a:endCxn id="11" idx="3"/>
          </p:cNvCxnSpPr>
          <p:nvPr/>
        </p:nvCxnSpPr>
        <p:spPr>
          <a:xfrm flipH="1">
            <a:off x="1208015" y="968139"/>
            <a:ext cx="608580" cy="964486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화살표 연결선 23"/>
          <p:cNvCxnSpPr>
            <a:stCxn id="23" idx="1"/>
            <a:endCxn id="11" idx="3"/>
          </p:cNvCxnSpPr>
          <p:nvPr/>
        </p:nvCxnSpPr>
        <p:spPr>
          <a:xfrm flipH="1" flipV="1">
            <a:off x="1208015" y="1932625"/>
            <a:ext cx="608580" cy="827105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22" idx="1"/>
            <a:endCxn id="11" idx="3"/>
          </p:cNvCxnSpPr>
          <p:nvPr/>
        </p:nvCxnSpPr>
        <p:spPr>
          <a:xfrm flipH="1" flipV="1">
            <a:off x="1208015" y="1932625"/>
            <a:ext cx="608580" cy="229908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화살표 연결선 29"/>
          <p:cNvCxnSpPr>
            <a:stCxn id="21" idx="1"/>
            <a:endCxn id="11" idx="3"/>
          </p:cNvCxnSpPr>
          <p:nvPr/>
        </p:nvCxnSpPr>
        <p:spPr>
          <a:xfrm flipH="1">
            <a:off x="1208015" y="1565336"/>
            <a:ext cx="608580" cy="367289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모서리가 둥근 직사각형 36"/>
          <p:cNvSpPr/>
          <p:nvPr/>
        </p:nvSpPr>
        <p:spPr>
          <a:xfrm>
            <a:off x="323355" y="3338107"/>
            <a:ext cx="7696520" cy="4598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- </a:t>
            </a:r>
            <a:r>
              <a:rPr lang="ko-KR" altLang="en-US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일반적으로는 </a:t>
            </a:r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Oral(</a:t>
            </a:r>
            <a:r>
              <a:rPr lang="ko-KR" altLang="en-US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구두 발표</a:t>
            </a:r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세션에서 더 높은 평가를 받은 논문들을 소개함</a:t>
            </a:r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r>
              <a:rPr lang="ko-KR" altLang="en-US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또한 발표 당시에는 </a:t>
            </a:r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Poster</a:t>
            </a:r>
            <a:r>
              <a:rPr lang="ko-KR" altLang="en-US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로 발표가 되었으나 나중에 그 논문의 가치를 인정받아 인용이 많이 되는 경우도 있음</a:t>
            </a:r>
          </a:p>
        </p:txBody>
      </p:sp>
      <p:sp>
        <p:nvSpPr>
          <p:cNvPr id="38" name="모서리가 둥근 직사각형 37"/>
          <p:cNvSpPr/>
          <p:nvPr/>
        </p:nvSpPr>
        <p:spPr>
          <a:xfrm>
            <a:off x="323354" y="3838706"/>
            <a:ext cx="7696520" cy="2761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- </a:t>
            </a:r>
            <a:r>
              <a:rPr lang="ko-KR" altLang="en-US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다만</a:t>
            </a:r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일반적으로 </a:t>
            </a:r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“</a:t>
            </a:r>
            <a:r>
              <a:rPr lang="ko-KR" altLang="en-US" sz="1050" b="1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리뷰어</a:t>
            </a:r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(Reviewer)”</a:t>
            </a:r>
            <a:r>
              <a:rPr lang="ko-KR" altLang="en-US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들이 높은 평가를 준 논문들이 </a:t>
            </a:r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Oral </a:t>
            </a:r>
            <a:r>
              <a:rPr lang="ko-KR" altLang="en-US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세션에 들어감</a:t>
            </a:r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05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323355" y="4164050"/>
            <a:ext cx="7696520" cy="4598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- </a:t>
            </a:r>
            <a:r>
              <a:rPr lang="ko-KR" altLang="en-US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또한 요즘에는 탑 컨퍼런스에 발표된 영상들이 유튜브에 많이 올라오고 있음</a:t>
            </a:r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r>
              <a:rPr lang="ko-KR" altLang="en-US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고품질의 외국 기술 블로그가 많아서 참고할 자료가 많음</a:t>
            </a:r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05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0" name="모서리가 둥근 직사각형 39"/>
          <p:cNvSpPr/>
          <p:nvPr/>
        </p:nvSpPr>
        <p:spPr>
          <a:xfrm>
            <a:off x="323355" y="4664649"/>
            <a:ext cx="7696520" cy="45981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- </a:t>
            </a:r>
            <a:r>
              <a:rPr lang="ko-KR" altLang="en-US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일반적으로는 </a:t>
            </a:r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Oral(</a:t>
            </a:r>
            <a:r>
              <a:rPr lang="ko-KR" altLang="en-US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구두 발표</a:t>
            </a:r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세션에서 더 높은 평가를 받은 논문들을 소개함</a:t>
            </a:r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r>
              <a:rPr lang="ko-KR" altLang="en-US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또한 발표 당시에는 </a:t>
            </a:r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Poster</a:t>
            </a:r>
            <a:r>
              <a:rPr lang="ko-KR" altLang="en-US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로 발표가 되었으나 나중에 그 논문의 가치를 인정받아 인용이 많이 되는 경우도 있음</a:t>
            </a:r>
          </a:p>
        </p:txBody>
      </p:sp>
      <p:sp>
        <p:nvSpPr>
          <p:cNvPr id="41" name="모서리가 둥근 직사각형 40"/>
          <p:cNvSpPr/>
          <p:nvPr/>
        </p:nvSpPr>
        <p:spPr>
          <a:xfrm>
            <a:off x="323354" y="5509196"/>
            <a:ext cx="7696520" cy="2952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- </a:t>
            </a:r>
            <a:r>
              <a:rPr lang="ko-KR" altLang="en-US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궁금한 점이 있다면</a:t>
            </a:r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논문에 적혀 있는 저자의 이메일을 통해 질문 내용을 메일로 보내는 것도 방법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23354" y="3015675"/>
            <a:ext cx="5525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▣ 논문 </a:t>
            </a:r>
            <a:r>
              <a:rPr lang="en-US" altLang="ko-KR" sz="1200" b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-</a:t>
            </a:r>
            <a:r>
              <a:rPr lang="ko-KR" altLang="en-US" sz="1200" b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이해하기</a:t>
            </a:r>
            <a:endParaRPr lang="ko-KR" altLang="en-US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23354" y="5198225"/>
            <a:ext cx="5525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▣ 논문 </a:t>
            </a:r>
            <a:r>
              <a:rPr lang="en-US" altLang="ko-KR" sz="1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- </a:t>
            </a:r>
            <a:r>
              <a:rPr lang="ko-KR" altLang="en-US" sz="1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궁금증 해소하기</a:t>
            </a:r>
            <a:endParaRPr lang="ko-KR" altLang="en-US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4" name="모서리가 둥근 직사각형 43"/>
          <p:cNvSpPr/>
          <p:nvPr/>
        </p:nvSpPr>
        <p:spPr>
          <a:xfrm>
            <a:off x="323354" y="5846831"/>
            <a:ext cx="7696520" cy="45981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- </a:t>
            </a:r>
            <a:r>
              <a:rPr lang="ko-KR" altLang="en-US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예를 들자면</a:t>
            </a:r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논문 소스코드를 공유하고 있는지</a:t>
            </a:r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받아볼 수 있는지 등 다양한 것을 물어봐도 무방함</a:t>
            </a:r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(</a:t>
            </a:r>
            <a:r>
              <a:rPr lang="ko-KR" altLang="en-US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후속 연구로 저자의 논문을 인용하면 저자 입장에서는 논문 인용 지수가 올라가기 때문임</a:t>
            </a:r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105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/>
              <a:t>논문 </a:t>
            </a:r>
            <a:r>
              <a:rPr lang="en-US" altLang="ko-KR" dirty="0"/>
              <a:t>– </a:t>
            </a:r>
            <a:r>
              <a:rPr lang="ko-KR" altLang="en-US" dirty="0" smtClean="0"/>
              <a:t>컨퍼런스와 이해하기 </a:t>
            </a:r>
            <a:r>
              <a:rPr lang="en-US" altLang="ko-KR" dirty="0" smtClean="0"/>
              <a:t>(</a:t>
            </a:r>
            <a:r>
              <a:rPr lang="ko-KR" altLang="en-US" dirty="0"/>
              <a:t>컴퓨터공학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9" name="날짜 개체 틀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44F77-2EB4-4A9D-B55C-2A0D77C09D95}" type="datetime1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D809-56EC-4749-A461-4B158A073B6E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8296712" y="6006355"/>
            <a:ext cx="3573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참고자료</a:t>
            </a:r>
            <a:r>
              <a:rPr lang="en-US" altLang="ko-KR" sz="1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 YouTube </a:t>
            </a:r>
            <a:endParaRPr lang="en-US" altLang="ko-KR" sz="12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/>
            <a:r>
              <a:rPr lang="ko-KR" altLang="en-US" sz="1200" b="1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나동빈님</a:t>
            </a:r>
            <a:r>
              <a:rPr lang="ko-KR" altLang="en-US" sz="1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강의</a:t>
            </a:r>
            <a:endParaRPr lang="ko-KR" altLang="en-US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33092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374</Words>
  <Application>Microsoft Office PowerPoint</Application>
  <PresentationFormat>와이드스크린</PresentationFormat>
  <Paragraphs>52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나눔고딕</vt:lpstr>
      <vt:lpstr>맑은 고딕</vt:lpstr>
      <vt:lpstr>Arial</vt:lpstr>
      <vt:lpstr>Office 테마</vt:lpstr>
      <vt:lpstr>논문 – 최신 트렌드 읽기 (컴퓨터공학)</vt:lpstr>
      <vt:lpstr>1. 논문 – 찾기 (컴퓨터공학)</vt:lpstr>
      <vt:lpstr>2. 논문 – 컨퍼런스와 이해하기 (컴퓨터공학)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pc</dc:creator>
  <cp:lastModifiedBy>pc</cp:lastModifiedBy>
  <cp:revision>96</cp:revision>
  <dcterms:created xsi:type="dcterms:W3CDTF">2023-01-31T22:53:42Z</dcterms:created>
  <dcterms:modified xsi:type="dcterms:W3CDTF">2023-02-01T09:12:52Z</dcterms:modified>
</cp:coreProperties>
</file>