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79" r:id="rId12"/>
  </p:sldIdLst>
  <p:sldSz cx="10693400" cy="7561263"/>
  <p:notesSz cx="6858000" cy="9144000"/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1C4"/>
    <a:srgbClr val="E84659"/>
    <a:srgbClr val="8F3845"/>
    <a:srgbClr val="C1A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682" autoAdjust="0"/>
  </p:normalViewPr>
  <p:slideViewPr>
    <p:cSldViewPr>
      <p:cViewPr varScale="1">
        <p:scale>
          <a:sx n="99" d="100"/>
          <a:sy n="99" d="100"/>
        </p:scale>
        <p:origin x="1386" y="8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7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2F16A-FEB9-4CF9-9436-8139444FD5DA}" type="datetimeFigureOut">
              <a:rPr lang="ko-KR" altLang="en-US" smtClean="0"/>
              <a:pPr/>
              <a:t>2022-03-07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2A1C4-5C5B-4B90-B503-04257274C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87C6-D177-4010-83F5-8D8AD989BC06}" type="datetimeFigureOut">
              <a:rPr lang="ko-KR" altLang="en-US" smtClean="0"/>
              <a:pPr/>
              <a:t>2022-03-07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0CB16-601B-4EC5-A385-DB731B7A43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5934897"/>
            <a:ext cx="6840000" cy="144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ko-KR" altLang="en-US" sz="3600" b="0" i="0" u="none" strike="noStrike" kern="1200" cap="none" spc="110" normalizeH="0" baseline="0" noProof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marL="0" marR="0" lvl="0" indent="0" algn="l" defTabSz="995690" rtl="0" eaLnBrk="1" fontAlgn="auto" latinLnBrk="1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0" i="0" u="none" strike="noStrike" kern="1200" cap="none" spc="110" normalizeH="0" baseline="0" noProof="0" dirty="0" smtClean="0">
                <a:ln>
                  <a:noFill/>
                </a:ln>
                <a:solidFill>
                  <a:srgbClr val="BCC1C4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design by</a:t>
            </a:r>
            <a:endParaRPr kumimoji="0" lang="ko-KR" altLang="en-US" sz="4100" b="0" i="0" u="none" strike="noStrike" kern="1200" cap="none" spc="110" normalizeH="0" baseline="0" noProof="0" dirty="0" smtClean="0">
              <a:ln>
                <a:noFill/>
              </a:ln>
              <a:solidFill>
                <a:srgbClr val="BCC1C4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16" name="그림 1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5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6840000" cy="540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0135-E8A4-45D7-B192-830677B1C74A}" type="datetimeFigureOut">
              <a:rPr lang="ko-KR" altLang="en-US" smtClean="0"/>
              <a:t>2022-03-07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BD6C-29EB-46FA-9443-06FB8154C9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07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546700" y="1980631"/>
            <a:ext cx="3600000" cy="36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5380280" y="-162774"/>
            <a:ext cx="5313119" cy="354176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500"/>
              </a:lnSpc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문서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5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5382000" y="5493669"/>
            <a:ext cx="5311400" cy="180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4300"/>
              </a:lnSpc>
              <a:buNone/>
              <a:defRPr sz="4500" spc="300" baseline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en-US" altLang="ko-KR" dirty="0" smtClean="0"/>
              <a:t>design by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5400000" y="3378988"/>
            <a:ext cx="45900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15" name="그림 1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1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6" name="그림 5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7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메인컬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5" name="그림 4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6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308613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8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890170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4729221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800" spc="-30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36" name="직선 연결선 35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pic>
        <p:nvPicPr>
          <p:cNvPr id="42" name="그림 41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44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9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999709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21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2" name="직선 연결선 21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4860000" y="3999709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26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583917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28" name="그림 27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0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키워드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700000" y="21375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0" y="3999709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700000" y="5788846"/>
            <a:ext cx="7558088" cy="4389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900" spc="-30" baseline="0"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항목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23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4860000" y="21375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 userDrawn="1"/>
        </p:nvCxnSpPr>
        <p:spPr>
          <a:xfrm>
            <a:off x="4860000" y="3999709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 userDrawn="1"/>
        </p:nvCxnSpPr>
        <p:spPr>
          <a:xfrm>
            <a:off x="4835518" y="5788846"/>
            <a:ext cx="180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텍스트 개체 틀 30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0" y="2685241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 </a:t>
            </a:r>
            <a:endParaRPr lang="ko-KR" altLang="en-US" dirty="0"/>
          </a:p>
        </p:txBody>
      </p:sp>
      <p:sp>
        <p:nvSpPr>
          <p:cNvPr id="32" name="텍스트 개체 틀 30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0" y="4583917"/>
            <a:ext cx="7558088" cy="1243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sp>
        <p:nvSpPr>
          <p:cNvPr id="33" name="텍스트 개체 틀 30"/>
          <p:cNvSpPr>
            <a:spLocks noGrp="1"/>
          </p:cNvSpPr>
          <p:nvPr>
            <p:ph type="body" sz="quarter" idx="16" hasCustomPrompt="1"/>
          </p:nvPr>
        </p:nvSpPr>
        <p:spPr>
          <a:xfrm>
            <a:off x="2700000" y="6318249"/>
            <a:ext cx="7558088" cy="124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buNone/>
              <a:defRPr sz="4200" b="1" baseline="0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dirty="0" smtClean="0"/>
              <a:t>Keyword</a:t>
            </a:r>
            <a:endParaRPr lang="ko-KR" altLang="en-US" dirty="0"/>
          </a:p>
        </p:txBody>
      </p:sp>
      <p:pic>
        <p:nvPicPr>
          <p:cNvPr id="34" name="그림 33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sp>
        <p:nvSpPr>
          <p:cNvPr id="38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6" name="직선 연결선 15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국영문 메인서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360000" y="396001"/>
            <a:ext cx="4384492" cy="32020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4400"/>
              </a:lnSpc>
              <a:defRPr sz="4100" spc="110" baseline="0">
                <a:solidFill>
                  <a:srgbClr val="E84659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arro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6097" y="786565"/>
            <a:ext cx="1302625" cy="803286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>
            <a:off x="2700000" y="3525040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2700000" y="5204638"/>
            <a:ext cx="7560000" cy="1588"/>
          </a:xfrm>
          <a:prstGeom prst="line">
            <a:avLst/>
          </a:prstGeom>
          <a:ln w="3810">
            <a:solidFill>
              <a:srgbClr val="BCC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28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3815563"/>
            <a:ext cx="2227262" cy="1973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100"/>
              </a:lnSpc>
              <a:buNone/>
              <a:defRPr sz="1000" baseline="0">
                <a:solidFill>
                  <a:srgbClr val="E84659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2700000" y="432259"/>
            <a:ext cx="7560000" cy="0"/>
          </a:xfrm>
          <a:prstGeom prst="line">
            <a:avLst/>
          </a:prstGeom>
          <a:ln w="25400">
            <a:solidFill>
              <a:srgbClr val="E84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4" r:id="rId3"/>
    <p:sldLayoutId id="2147483659" r:id="rId4"/>
    <p:sldLayoutId id="2147483657" r:id="rId5"/>
    <p:sldLayoutId id="2147483655" r:id="rId6"/>
    <p:sldLayoutId id="2147483656" r:id="rId7"/>
    <p:sldLayoutId id="2147483651" r:id="rId8"/>
    <p:sldLayoutId id="2147483653" r:id="rId9"/>
    <p:sldLayoutId id="2147483660" r:id="rId10"/>
  </p:sldLayoutIdLst>
  <p:txStyles>
    <p:titleStyle>
      <a:lvl1pPr algn="ctr" defTabSz="995690" rtl="0" eaLnBrk="1" latinLnBrk="1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de.visualstudio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텍스트 개체 틀 2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sz="2400" smtClean="0"/>
              <a:t>정도윤</a:t>
            </a:r>
            <a:endParaRPr lang="en-US" altLang="ko-KR" sz="2400" dirty="0" smtClean="0"/>
          </a:p>
        </p:txBody>
      </p:sp>
      <p:sp>
        <p:nvSpPr>
          <p:cNvPr id="26" name="제목 25"/>
          <p:cNvSpPr>
            <a:spLocks noGrp="1"/>
          </p:cNvSpPr>
          <p:nvPr>
            <p:ph type="title"/>
          </p:nvPr>
        </p:nvSpPr>
        <p:spPr>
          <a:xfrm>
            <a:off x="360000" y="396001"/>
            <a:ext cx="6840000" cy="1440414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Visual Studio Code(User)</a:t>
            </a:r>
            <a:br>
              <a:rPr lang="en-US" altLang="ko-KR" smtClean="0"/>
            </a:br>
            <a:r>
              <a:rPr lang="en-US" altLang="ko-KR" smtClean="0"/>
              <a:t>Installation Guide</a:t>
            </a:r>
            <a:endParaRPr lang="ko-KR" altLang="en-US" dirty="0"/>
          </a:p>
        </p:txBody>
      </p:sp>
      <p:sp>
        <p:nvSpPr>
          <p:cNvPr id="5" name="TextBox 9"/>
          <p:cNvSpPr txBox="1"/>
          <p:nvPr/>
        </p:nvSpPr>
        <p:spPr>
          <a:xfrm rot="16200000">
            <a:off x="9333402" y="5818575"/>
            <a:ext cx="208124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1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dirty="0" smtClean="0">
                <a:solidFill>
                  <a:srgbClr val="BCC1C4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다운받기</a:t>
            </a:r>
            <a:endParaRPr lang="ko-KR" altLang="en-US" sz="800" dirty="0">
              <a:solidFill>
                <a:srgbClr val="BCC1C4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6" y="1997034"/>
            <a:ext cx="9679382" cy="5226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9919248" cy="3202066"/>
          </a:xfrm>
        </p:spPr>
        <p:txBody>
          <a:bodyPr/>
          <a:lstStyle/>
          <a:p>
            <a:r>
              <a:rPr lang="en-US" altLang="ko-KR"/>
              <a:t>3. Visual Studio Code</a:t>
            </a:r>
            <a:br>
              <a:rPr lang="en-US" altLang="ko-KR"/>
            </a:br>
            <a:r>
              <a:rPr lang="en-US" altLang="ko-KR"/>
              <a:t>    (</a:t>
            </a:r>
            <a:r>
              <a:rPr lang="ko-KR" altLang="en-US"/>
              <a:t>확장 설치</a:t>
            </a:r>
            <a:r>
              <a:rPr lang="en-US" altLang="ko-KR"/>
              <a:t>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06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" y="1764407"/>
            <a:ext cx="10006103" cy="5422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60000" y="396001"/>
            <a:ext cx="9919248" cy="3202066"/>
          </a:xfrm>
        </p:spPr>
        <p:txBody>
          <a:bodyPr/>
          <a:lstStyle/>
          <a:p>
            <a:r>
              <a:rPr lang="en-US" altLang="ko-KR"/>
              <a:t>3. Visual Studio Code</a:t>
            </a:r>
            <a:br>
              <a:rPr lang="en-US" altLang="ko-KR"/>
            </a:br>
            <a:r>
              <a:rPr lang="en-US" altLang="ko-KR"/>
              <a:t>    (</a:t>
            </a:r>
            <a:r>
              <a:rPr lang="ko-KR" altLang="en-US"/>
              <a:t>확장 설치</a:t>
            </a:r>
            <a:r>
              <a:rPr lang="en-US" altLang="ko-KR"/>
              <a:t>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70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텍스트 개체 틀 30"/>
          <p:cNvSpPr>
            <a:spLocks noGrp="1"/>
          </p:cNvSpPr>
          <p:nvPr>
            <p:ph type="body" sz="quarter" idx="10"/>
          </p:nvPr>
        </p:nvSpPr>
        <p:spPr>
          <a:xfrm>
            <a:off x="2700000" y="4533983"/>
            <a:ext cx="7558088" cy="438904"/>
          </a:xfrm>
        </p:spPr>
        <p:txBody>
          <a:bodyPr/>
          <a:lstStyle/>
          <a:p>
            <a:r>
              <a:rPr lang="en-US" altLang="ko-KR" sz="1400" smtClean="0"/>
              <a:t>Visual Studio Code</a:t>
            </a:r>
            <a:r>
              <a:rPr lang="ko-KR" altLang="en-US" sz="1400" smtClean="0"/>
              <a:t>를 </a:t>
            </a:r>
            <a:r>
              <a:rPr lang="ko-KR" altLang="en-US" sz="1400" smtClean="0"/>
              <a:t>설치한다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2" name="텍스트 개체 틀 31"/>
          <p:cNvSpPr>
            <a:spLocks noGrp="1"/>
          </p:cNvSpPr>
          <p:nvPr>
            <p:ph type="body" sz="quarter" idx="11"/>
          </p:nvPr>
        </p:nvSpPr>
        <p:spPr>
          <a:xfrm>
            <a:off x="2700000" y="2709243"/>
            <a:ext cx="7558088" cy="438904"/>
          </a:xfrm>
        </p:spPr>
        <p:txBody>
          <a:bodyPr/>
          <a:lstStyle/>
          <a:p>
            <a:r>
              <a:rPr lang="en-US" altLang="ko-KR" sz="1400" smtClean="0"/>
              <a:t>Visual Studio Code</a:t>
            </a:r>
            <a:r>
              <a:rPr lang="ko-KR" altLang="en-US" sz="1400" smtClean="0"/>
              <a:t> </a:t>
            </a:r>
            <a:r>
              <a:rPr lang="ko-KR" altLang="en-US" sz="1400" smtClean="0"/>
              <a:t>공식홈페이지에서 다운로드를 받는다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3" name="텍스트 개체 틀 32"/>
          <p:cNvSpPr>
            <a:spLocks noGrp="1"/>
          </p:cNvSpPr>
          <p:nvPr>
            <p:ph type="body" sz="quarter" idx="12"/>
          </p:nvPr>
        </p:nvSpPr>
        <p:spPr>
          <a:xfrm>
            <a:off x="2700000" y="6233803"/>
            <a:ext cx="7558088" cy="438904"/>
          </a:xfrm>
        </p:spPr>
        <p:txBody>
          <a:bodyPr/>
          <a:lstStyle/>
          <a:p>
            <a:r>
              <a:rPr lang="en-US" altLang="ko-KR" sz="1400" smtClean="0"/>
              <a:t>Visual Studio Code</a:t>
            </a:r>
            <a:r>
              <a:rPr lang="ko-KR" altLang="en-US" sz="1400" smtClean="0"/>
              <a:t>를 실행하여 확장팩을 설치한다</a:t>
            </a:r>
            <a:r>
              <a:rPr lang="en-US" altLang="ko-KR" sz="1400" smtClean="0"/>
              <a:t>.</a:t>
            </a:r>
            <a:endParaRPr lang="ko-KR" altLang="en-US" sz="1400" dirty="0"/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목차</a:t>
            </a:r>
            <a:endParaRPr lang="ko-KR" altLang="en-US" dirty="0"/>
          </a:p>
        </p:txBody>
      </p:sp>
      <p:sp>
        <p:nvSpPr>
          <p:cNvPr id="36" name="텍스트 개체 틀 35"/>
          <p:cNvSpPr>
            <a:spLocks noGrp="1"/>
          </p:cNvSpPr>
          <p:nvPr>
            <p:ph type="body" sz="quarter" idx="14"/>
          </p:nvPr>
        </p:nvSpPr>
        <p:spPr>
          <a:xfrm>
            <a:off x="2700000" y="2177578"/>
            <a:ext cx="7558088" cy="486929"/>
          </a:xfrm>
        </p:spPr>
        <p:txBody>
          <a:bodyPr/>
          <a:lstStyle/>
          <a:p>
            <a:r>
              <a:rPr lang="en-US" altLang="ko-KR" sz="3200"/>
              <a:t>1. Visual </a:t>
            </a:r>
            <a:r>
              <a:rPr lang="en-US" altLang="ko-KR" sz="3200"/>
              <a:t>Studio </a:t>
            </a:r>
            <a:r>
              <a:rPr lang="en-US" altLang="ko-KR" sz="3200" smtClean="0"/>
              <a:t>Code</a:t>
            </a:r>
            <a:r>
              <a:rPr lang="en-US" altLang="ko-KR" sz="3200" smtClean="0"/>
              <a:t> </a:t>
            </a:r>
            <a:r>
              <a:rPr lang="en-US" altLang="ko-KR" sz="3200" smtClean="0"/>
              <a:t>(</a:t>
            </a:r>
            <a:r>
              <a:rPr lang="ko-KR" altLang="en-US" sz="3200"/>
              <a:t>다운로드 받기</a:t>
            </a:r>
            <a:r>
              <a:rPr lang="en-US" altLang="ko-KR" sz="3200"/>
              <a:t>)</a:t>
            </a:r>
            <a:endParaRPr lang="ko-KR" altLang="en-US" sz="3200" dirty="0"/>
          </a:p>
        </p:txBody>
      </p:sp>
      <p:sp>
        <p:nvSpPr>
          <p:cNvPr id="37" name="텍스트 개체 틀 36"/>
          <p:cNvSpPr>
            <a:spLocks noGrp="1"/>
          </p:cNvSpPr>
          <p:nvPr>
            <p:ph type="body" sz="quarter" idx="15"/>
          </p:nvPr>
        </p:nvSpPr>
        <p:spPr>
          <a:xfrm>
            <a:off x="2700000" y="4032660"/>
            <a:ext cx="7558088" cy="389376"/>
          </a:xfrm>
        </p:spPr>
        <p:txBody>
          <a:bodyPr/>
          <a:lstStyle/>
          <a:p>
            <a:r>
              <a:rPr lang="en-US" altLang="ko-KR" sz="3200"/>
              <a:t>2. Visual </a:t>
            </a:r>
            <a:r>
              <a:rPr lang="en-US" altLang="ko-KR" sz="3200"/>
              <a:t>Studio </a:t>
            </a:r>
            <a:r>
              <a:rPr lang="en-US" altLang="ko-KR" sz="3200" smtClean="0"/>
              <a:t>Code</a:t>
            </a:r>
            <a:r>
              <a:rPr lang="en-US" altLang="ko-KR" sz="3200" smtClean="0"/>
              <a:t> </a:t>
            </a:r>
            <a:r>
              <a:rPr lang="en-US" altLang="ko-KR" sz="3200" smtClean="0"/>
              <a:t>(</a:t>
            </a:r>
            <a:r>
              <a:rPr lang="ko-KR" altLang="en-US" sz="3200"/>
              <a:t>설치</a:t>
            </a:r>
            <a:r>
              <a:rPr lang="en-US" altLang="ko-KR" sz="3200"/>
              <a:t>)</a:t>
            </a:r>
            <a:endParaRPr lang="ko-KR" altLang="en-US" sz="3200" dirty="0"/>
          </a:p>
        </p:txBody>
      </p:sp>
      <p:sp>
        <p:nvSpPr>
          <p:cNvPr id="34" name="텍스트 개체 틀 33"/>
          <p:cNvSpPr>
            <a:spLocks noGrp="1"/>
          </p:cNvSpPr>
          <p:nvPr>
            <p:ph type="body" sz="quarter" idx="16"/>
          </p:nvPr>
        </p:nvSpPr>
        <p:spPr>
          <a:xfrm>
            <a:off x="2700000" y="5796855"/>
            <a:ext cx="7558088" cy="432048"/>
          </a:xfrm>
          <a:prstGeom prst="rect">
            <a:avLst/>
          </a:prstGeom>
        </p:spPr>
        <p:txBody>
          <a:bodyPr/>
          <a:lstStyle/>
          <a:p>
            <a:r>
              <a:rPr lang="en-US" altLang="ko-KR" sz="3200"/>
              <a:t>3. Visual </a:t>
            </a:r>
            <a:r>
              <a:rPr lang="en-US" altLang="ko-KR" sz="3200"/>
              <a:t>Studio </a:t>
            </a:r>
            <a:r>
              <a:rPr lang="en-US" altLang="ko-KR" sz="3200" smtClean="0"/>
              <a:t>Code</a:t>
            </a:r>
            <a:r>
              <a:rPr lang="en-US" altLang="ko-KR" sz="3200" smtClean="0"/>
              <a:t> </a:t>
            </a:r>
            <a:r>
              <a:rPr lang="en-US" altLang="ko-KR" sz="3200" smtClean="0"/>
              <a:t>(</a:t>
            </a:r>
            <a:r>
              <a:rPr lang="ko-KR" altLang="en-US" sz="3200"/>
              <a:t>확장 설치</a:t>
            </a:r>
            <a:r>
              <a:rPr lang="en-US" altLang="ko-KR" sz="3200"/>
              <a:t>)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36415"/>
            <a:ext cx="9901100" cy="5566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91" y="4212679"/>
            <a:ext cx="3671080" cy="1656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9901100" cy="3202066"/>
          </a:xfrm>
        </p:spPr>
        <p:txBody>
          <a:bodyPr/>
          <a:lstStyle/>
          <a:p>
            <a:r>
              <a:rPr lang="en-US" altLang="ko-KR"/>
              <a:t>1</a:t>
            </a:r>
            <a:r>
              <a:rPr lang="en-US" altLang="ko-KR"/>
              <a:t>. </a:t>
            </a:r>
            <a:r>
              <a:rPr lang="en-US" altLang="ko-KR" smtClean="0"/>
              <a:t>Visual Studio Code</a:t>
            </a:r>
            <a:r>
              <a:rPr lang="en-US" altLang="ko-KR"/>
              <a:t/>
            </a:r>
            <a:br>
              <a:rPr lang="en-US" altLang="ko-KR"/>
            </a:br>
            <a:r>
              <a:rPr lang="en-US" altLang="ko-KR"/>
              <a:t>    (</a:t>
            </a:r>
            <a:r>
              <a:rPr lang="ko-KR" altLang="en-US"/>
              <a:t>다운로드 받기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02184" y="6192899"/>
            <a:ext cx="375776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ko-KR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hlinkClick r:id="rId4"/>
              </a:rPr>
              <a:t>https://</a:t>
            </a:r>
            <a:r>
              <a:rPr lang="ko-KR" altLang="en-US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hlinkClick r:id="rId4"/>
              </a:rPr>
              <a:t>code.visualstudio.com</a:t>
            </a:r>
            <a:r>
              <a:rPr lang="ko-KR" altLang="en-US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983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984474"/>
            <a:ext cx="4945698" cy="3590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867515"/>
            <a:ext cx="4945698" cy="3824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10032648" cy="3202066"/>
          </a:xfrm>
        </p:spPr>
        <p:txBody>
          <a:bodyPr/>
          <a:lstStyle/>
          <a:p>
            <a:r>
              <a:rPr lang="en-US" altLang="ko-KR" smtClean="0"/>
              <a:t>2. </a:t>
            </a:r>
            <a:r>
              <a:rPr lang="en-US" altLang="ko-KR"/>
              <a:t>Visual Studio Code</a:t>
            </a:r>
            <a:br>
              <a:rPr lang="en-US" altLang="ko-KR"/>
            </a:br>
            <a:r>
              <a:rPr lang="en-US" altLang="ko-KR"/>
              <a:t>    </a:t>
            </a:r>
            <a:r>
              <a:rPr lang="en-US" altLang="ko-KR" smtClean="0"/>
              <a:t>(</a:t>
            </a:r>
            <a:r>
              <a:rPr lang="ko-KR" altLang="en-US" smtClean="0"/>
              <a:t>설치</a:t>
            </a:r>
            <a:r>
              <a:rPr lang="en-US" altLang="ko-KR" smtClean="0"/>
              <a:t>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14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860554"/>
            <a:ext cx="4945698" cy="3840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875869"/>
            <a:ext cx="4945698" cy="3809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470976" cy="3202066"/>
          </a:xfrm>
        </p:spPr>
        <p:txBody>
          <a:bodyPr/>
          <a:lstStyle/>
          <a:p>
            <a:r>
              <a:rPr lang="en-US" altLang="ko-KR"/>
              <a:t>2. Visual Studio Code</a:t>
            </a:r>
            <a:br>
              <a:rPr lang="en-US" altLang="ko-KR"/>
            </a:br>
            <a:r>
              <a:rPr lang="en-US" altLang="ko-KR"/>
              <a:t>    (</a:t>
            </a:r>
            <a:r>
              <a:rPr lang="ko-KR" altLang="en-US"/>
              <a:t>설치</a:t>
            </a:r>
            <a:r>
              <a:rPr lang="en-US" altLang="ko-KR"/>
              <a:t>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26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841061"/>
            <a:ext cx="4945698" cy="3877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856376"/>
            <a:ext cx="4945698" cy="3847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8119048" cy="3202066"/>
          </a:xfrm>
        </p:spPr>
        <p:txBody>
          <a:bodyPr/>
          <a:lstStyle/>
          <a:p>
            <a:r>
              <a:rPr lang="en-US" altLang="ko-KR"/>
              <a:t>2. Visual Studio Code</a:t>
            </a:r>
            <a:br>
              <a:rPr lang="en-US" altLang="ko-KR"/>
            </a:br>
            <a:r>
              <a:rPr lang="en-US" altLang="ko-KR"/>
              <a:t>    (</a:t>
            </a:r>
            <a:r>
              <a:rPr lang="ko-KR" altLang="en-US"/>
              <a:t>설치</a:t>
            </a:r>
            <a:r>
              <a:rPr lang="en-US" altLang="ko-KR"/>
              <a:t>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0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861946"/>
            <a:ext cx="4945698" cy="3837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50" y="1864730"/>
            <a:ext cx="4945698" cy="3831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795012" cy="3202066"/>
          </a:xfrm>
        </p:spPr>
        <p:txBody>
          <a:bodyPr/>
          <a:lstStyle/>
          <a:p>
            <a:r>
              <a:rPr lang="en-US" altLang="ko-KR"/>
              <a:t>2. Visual Studio Code</a:t>
            </a:r>
            <a:br>
              <a:rPr lang="en-US" altLang="ko-KR"/>
            </a:br>
            <a:r>
              <a:rPr lang="en-US" altLang="ko-KR"/>
              <a:t>    (</a:t>
            </a:r>
            <a:r>
              <a:rPr lang="ko-KR" altLang="en-US"/>
              <a:t>설치</a:t>
            </a:r>
            <a:r>
              <a:rPr lang="en-US" altLang="ko-KR"/>
              <a:t>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29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20391"/>
            <a:ext cx="9271176" cy="5019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그림 2" descr="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40" y="1997034"/>
            <a:ext cx="2205514" cy="5213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7867020" cy="3202066"/>
          </a:xfrm>
        </p:spPr>
        <p:txBody>
          <a:bodyPr/>
          <a:lstStyle/>
          <a:p>
            <a:r>
              <a:rPr lang="en-US" altLang="ko-KR" smtClean="0"/>
              <a:t>3. </a:t>
            </a:r>
            <a:r>
              <a:rPr lang="en-US" altLang="ko-KR"/>
              <a:t>Visual Studio Code</a:t>
            </a:r>
            <a:br>
              <a:rPr lang="en-US" altLang="ko-KR"/>
            </a:br>
            <a:r>
              <a:rPr lang="en-US" altLang="ko-KR"/>
              <a:t>    </a:t>
            </a:r>
            <a:r>
              <a:rPr lang="en-US" altLang="ko-KR" smtClean="0"/>
              <a:t>(</a:t>
            </a:r>
            <a:r>
              <a:rPr lang="ko-KR" altLang="en-US" smtClean="0"/>
              <a:t>확장 설치</a:t>
            </a:r>
            <a:r>
              <a:rPr lang="en-US" altLang="ko-KR" smtClean="0"/>
              <a:t>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10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2" y="1854984"/>
            <a:ext cx="7026168" cy="5471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60000" y="396001"/>
            <a:ext cx="9919248" cy="3202066"/>
          </a:xfrm>
        </p:spPr>
        <p:txBody>
          <a:bodyPr/>
          <a:lstStyle/>
          <a:p>
            <a:r>
              <a:rPr lang="en-US" altLang="ko-KR"/>
              <a:t>3. Visual Studio Code</a:t>
            </a:r>
            <a:br>
              <a:rPr lang="en-US" altLang="ko-KR"/>
            </a:br>
            <a:r>
              <a:rPr lang="en-US" altLang="ko-KR"/>
              <a:t>    (</a:t>
            </a:r>
            <a:r>
              <a:rPr lang="ko-KR" altLang="en-US"/>
              <a:t>확장 설치</a:t>
            </a:r>
            <a:r>
              <a:rPr lang="en-US" altLang="ko-KR"/>
              <a:t>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8136514"/>
      </p:ext>
    </p:extLst>
  </p:cSld>
  <p:clrMapOvr>
    <a:masterClrMapping/>
  </p:clrMapOvr>
</p:sld>
</file>

<file path=ppt/theme/theme1.xml><?xml version="1.0" encoding="utf-8"?>
<a:theme xmlns:a="http://schemas.openxmlformats.org/drawingml/2006/main" name="브랜드 디자인 포트폴리오">
  <a:themeElements>
    <a:clrScheme name="브랜드 디자인 포트폴리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7C6C4"/>
      </a:hlink>
      <a:folHlink>
        <a:srgbClr val="B7C6C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107</Words>
  <Application>Microsoft Office PowerPoint</Application>
  <PresentationFormat>사용자 지정</PresentationFormat>
  <Paragraphs>20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나눔고딕</vt:lpstr>
      <vt:lpstr>나눔고딕 ExtraBold</vt:lpstr>
      <vt:lpstr>나눔명조</vt:lpstr>
      <vt:lpstr>맑은 고딕</vt:lpstr>
      <vt:lpstr>Arial</vt:lpstr>
      <vt:lpstr>브랜드 디자인 포트폴리오</vt:lpstr>
      <vt:lpstr>Visual Studio Code(User) Installation Guide</vt:lpstr>
      <vt:lpstr>목차</vt:lpstr>
      <vt:lpstr>1. Visual Studio Code     (다운로드 받기)</vt:lpstr>
      <vt:lpstr>2. Visual Studio Code     (설치)</vt:lpstr>
      <vt:lpstr>2. Visual Studio Code     (설치)</vt:lpstr>
      <vt:lpstr>2. Visual Studio Code     (설치)</vt:lpstr>
      <vt:lpstr>2. Visual Studio Code     (설치)</vt:lpstr>
      <vt:lpstr>3. Visual Studio Code     (확장 설치)</vt:lpstr>
      <vt:lpstr>3. Visual Studio Code     (확장 설치)</vt:lpstr>
      <vt:lpstr>3. Visual Studio Code     (확장 설치)</vt:lpstr>
      <vt:lpstr>3. Visual Studio Code     (확장 설치)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Anaconda 3 Installation Guide</dc:title>
  <dc:creator>네이버 한글한글 아름답게</dc:creator>
  <cp:lastModifiedBy>user17</cp:lastModifiedBy>
  <cp:revision>208</cp:revision>
  <dcterms:created xsi:type="dcterms:W3CDTF">2011-12-22T18:09:14Z</dcterms:created>
  <dcterms:modified xsi:type="dcterms:W3CDTF">2022-03-07T01:44:33Z</dcterms:modified>
</cp:coreProperties>
</file>