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8" r:id="rId20"/>
    <p:sldId id="279" r:id="rId21"/>
    <p:sldId id="280" r:id="rId22"/>
    <p:sldId id="274" r:id="rId23"/>
    <p:sldId id="275" r:id="rId24"/>
    <p:sldId id="276" r:id="rId25"/>
    <p:sldId id="277" r:id="rId26"/>
    <p:sldId id="281" r:id="rId27"/>
    <p:sldId id="282" r:id="rId28"/>
    <p:sldId id="283" r:id="rId29"/>
    <p:sldId id="285" r:id="rId30"/>
    <p:sldId id="284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4" r:id="rId39"/>
    <p:sldId id="295" r:id="rId40"/>
    <p:sldId id="296" r:id="rId41"/>
    <p:sldId id="297" r:id="rId42"/>
    <p:sldId id="298" r:id="rId43"/>
    <p:sldId id="293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48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1400" b="0" cap="all" spc="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 dirty="0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615AE-05A3-4DEB-A908-B4E3E9F7477A}" type="datetimeFigureOut">
              <a:rPr lang="ko-KR" altLang="en-US" smtClean="0"/>
              <a:t>2022-04-09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A020C-DD62-486F-968F-F876F2142899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67079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615AE-05A3-4DEB-A908-B4E3E9F7477A}" type="datetimeFigureOut">
              <a:rPr lang="ko-KR" altLang="en-US" smtClean="0"/>
              <a:t>2022-04-09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A020C-DD62-486F-968F-F876F214289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64130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615AE-05A3-4DEB-A908-B4E3E9F7477A}" type="datetimeFigureOut">
              <a:rPr lang="ko-KR" altLang="en-US" smtClean="0"/>
              <a:t>2022-04-09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A020C-DD62-486F-968F-F876F214289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4142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615AE-05A3-4DEB-A908-B4E3E9F7477A}" type="datetimeFigureOut">
              <a:rPr lang="ko-KR" altLang="en-US" smtClean="0"/>
              <a:t>2022-04-09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A020C-DD62-486F-968F-F876F214289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1480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615AE-05A3-4DEB-A908-B4E3E9F7477A}" type="datetimeFigureOut">
              <a:rPr lang="ko-KR" altLang="en-US" smtClean="0"/>
              <a:t>2022-04-09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A020C-DD62-486F-968F-F876F2142899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5894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615AE-05A3-4DEB-A908-B4E3E9F7477A}" type="datetimeFigureOut">
              <a:rPr lang="ko-KR" altLang="en-US" smtClean="0"/>
              <a:t>2022-04-09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A020C-DD62-486F-968F-F876F214289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6242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615AE-05A3-4DEB-A908-B4E3E9F7477A}" type="datetimeFigureOut">
              <a:rPr lang="ko-KR" altLang="en-US" smtClean="0"/>
              <a:t>2022-04-09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A020C-DD62-486F-968F-F876F214289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57269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615AE-05A3-4DEB-A908-B4E3E9F7477A}" type="datetimeFigureOut">
              <a:rPr lang="ko-KR" altLang="en-US" smtClean="0"/>
              <a:t>2022-04-09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A020C-DD62-486F-968F-F876F214289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3715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615AE-05A3-4DEB-A908-B4E3E9F7477A}" type="datetimeFigureOut">
              <a:rPr lang="ko-KR" altLang="en-US" smtClean="0"/>
              <a:t>2022-04-09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A020C-DD62-486F-968F-F876F214289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750392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AC615AE-05A3-4DEB-A908-B4E3E9F7477A}" type="datetimeFigureOut">
              <a:rPr lang="ko-KR" altLang="en-US" smtClean="0"/>
              <a:t>2022-04-09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BA020C-DD62-486F-968F-F876F214289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57347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615AE-05A3-4DEB-A908-B4E3E9F7477A}" type="datetimeFigureOut">
              <a:rPr lang="ko-KR" altLang="en-US" smtClean="0"/>
              <a:t>2022-04-09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A020C-DD62-486F-968F-F876F214289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51532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 편집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fld id="{BAC615AE-05A3-4DEB-A908-B4E3E9F7477A}" type="datetimeFigureOut">
              <a:rPr lang="ko-KR" altLang="en-US" smtClean="0"/>
              <a:pPr/>
              <a:t>2022-04-09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fld id="{4FBA020C-DD62-486F-968F-F876F2142899}" type="slidenum">
              <a:rPr lang="ko-KR" altLang="en-US" smtClean="0"/>
              <a:pPr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9838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2800" b="1" kern="1200" spc="-50" baseline="0">
          <a:solidFill>
            <a:schemeClr val="tx1">
              <a:lumMod val="75000"/>
              <a:lumOff val="25000"/>
            </a:schemeClr>
          </a:solidFill>
          <a:latin typeface="나눔고딕" panose="020D0604000000000000" pitchFamily="50" charset="-127"/>
          <a:ea typeface="나눔고딕" panose="020D0604000000000000" pitchFamily="50" charset="-127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나눔고딕" panose="020D0604000000000000" pitchFamily="50" charset="-127"/>
          <a:ea typeface="나눔고딕" panose="020D0604000000000000" pitchFamily="50" charset="-127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나눔고딕" panose="020D0604000000000000" pitchFamily="50" charset="-127"/>
          <a:ea typeface="나눔고딕" panose="020D0604000000000000" pitchFamily="50" charset="-127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나눔고딕" panose="020D0604000000000000" pitchFamily="50" charset="-127"/>
          <a:ea typeface="나눔고딕" panose="020D0604000000000000" pitchFamily="50" charset="-127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나눔고딕" panose="020D0604000000000000" pitchFamily="50" charset="-127"/>
          <a:ea typeface="나눔고딕" panose="020D0604000000000000" pitchFamily="50" charset="-127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나눔고딕" panose="020D0604000000000000" pitchFamily="50" charset="-127"/>
          <a:ea typeface="나눔고딕" panose="020D0604000000000000" pitchFamily="50" charset="-127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Visual Studio Code</a:t>
            </a:r>
            <a:br>
              <a:rPr lang="en-US" altLang="ko-KR" dirty="0" smtClean="0"/>
            </a:br>
            <a:r>
              <a:rPr lang="en-US" altLang="ko-KR" dirty="0" err="1" smtClean="0"/>
              <a:t>Gcc</a:t>
            </a:r>
            <a:r>
              <a:rPr lang="en-US" altLang="ko-KR" dirty="0" smtClean="0"/>
              <a:t>, Python Install Guide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dirty="0" err="1" smtClean="0">
                <a:latin typeface="나눔고딕" panose="020D0604000000000000" pitchFamily="50" charset="-127"/>
              </a:rPr>
              <a:t>정도윤</a:t>
            </a:r>
            <a:endParaRPr lang="en-US" altLang="ko-KR" dirty="0" smtClean="0">
              <a:latin typeface="나눔고딕" panose="020D0604000000000000" pitchFamily="50" charset="-127"/>
            </a:endParaRPr>
          </a:p>
          <a:p>
            <a:r>
              <a:rPr lang="en-US" altLang="ko-KR" dirty="0" smtClean="0">
                <a:latin typeface="나눔고딕" panose="020D0604000000000000" pitchFamily="50" charset="-127"/>
              </a:rPr>
              <a:t>(2022-03-16) / rabbit.white@daum.net</a:t>
            </a:r>
            <a:endParaRPr lang="ko-KR" altLang="en-US" dirty="0">
              <a:latin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956365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2. </a:t>
            </a:r>
            <a:r>
              <a:rPr lang="en-US" altLang="ko-KR" dirty="0" err="1" smtClean="0"/>
              <a:t>MinGW</a:t>
            </a:r>
            <a:r>
              <a:rPr lang="en-US" altLang="ko-KR" dirty="0" smtClean="0"/>
              <a:t> </a:t>
            </a:r>
            <a:r>
              <a:rPr lang="ko-KR" altLang="en-US" dirty="0"/>
              <a:t>설치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0" y="2060515"/>
            <a:ext cx="10164594" cy="857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4386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2. </a:t>
            </a:r>
            <a:r>
              <a:rPr lang="en-US" altLang="ko-KR" dirty="0" err="1" smtClean="0"/>
              <a:t>MinGW</a:t>
            </a:r>
            <a:r>
              <a:rPr lang="en-US" altLang="ko-KR" dirty="0" smtClean="0"/>
              <a:t> </a:t>
            </a:r>
            <a:r>
              <a:rPr lang="ko-KR" altLang="en-US" dirty="0"/>
              <a:t>설치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0" y="2005822"/>
            <a:ext cx="6739644" cy="4343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5001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2. </a:t>
            </a:r>
            <a:r>
              <a:rPr lang="en-US" altLang="ko-KR" dirty="0" err="1" smtClean="0"/>
              <a:t>MinGW</a:t>
            </a:r>
            <a:r>
              <a:rPr lang="en-US" altLang="ko-KR" dirty="0" smtClean="0"/>
              <a:t> </a:t>
            </a:r>
            <a:r>
              <a:rPr lang="ko-KR" altLang="en-US" dirty="0"/>
              <a:t>설치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764" y="1866900"/>
            <a:ext cx="7232385" cy="488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4190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2. </a:t>
            </a:r>
            <a:r>
              <a:rPr lang="en-US" altLang="ko-KR" dirty="0" err="1" smtClean="0"/>
              <a:t>MinGW</a:t>
            </a:r>
            <a:r>
              <a:rPr lang="en-US" altLang="ko-KR" dirty="0" smtClean="0"/>
              <a:t> </a:t>
            </a:r>
            <a:r>
              <a:rPr lang="ko-KR" altLang="en-US" dirty="0"/>
              <a:t>설치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790" y="1842781"/>
            <a:ext cx="5687219" cy="4391638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6480" y="1861834"/>
            <a:ext cx="5706271" cy="4372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5237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2. </a:t>
            </a:r>
            <a:r>
              <a:rPr lang="en-US" altLang="ko-KR" dirty="0" err="1" smtClean="0"/>
              <a:t>MinGW</a:t>
            </a:r>
            <a:r>
              <a:rPr lang="en-US" altLang="ko-KR" dirty="0" smtClean="0"/>
              <a:t> </a:t>
            </a:r>
            <a:r>
              <a:rPr lang="ko-KR" altLang="en-US" dirty="0"/>
              <a:t>설치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14" y="1928507"/>
            <a:ext cx="5668166" cy="4372585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9590" y="1918980"/>
            <a:ext cx="5687219" cy="4382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0038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2. </a:t>
            </a:r>
            <a:r>
              <a:rPr lang="en-US" altLang="ko-KR" dirty="0" err="1" smtClean="0"/>
              <a:t>MinGW</a:t>
            </a:r>
            <a:r>
              <a:rPr lang="en-US" altLang="ko-KR" dirty="0" smtClean="0"/>
              <a:t> </a:t>
            </a:r>
            <a:r>
              <a:rPr lang="ko-KR" altLang="en-US" dirty="0"/>
              <a:t>설치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0" y="1922253"/>
            <a:ext cx="8576376" cy="4491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8987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2. </a:t>
            </a:r>
            <a:r>
              <a:rPr lang="en-US" altLang="ko-KR" dirty="0" err="1" smtClean="0"/>
              <a:t>MinGW</a:t>
            </a:r>
            <a:r>
              <a:rPr lang="en-US" altLang="ko-KR" dirty="0" smtClean="0"/>
              <a:t> </a:t>
            </a:r>
            <a:r>
              <a:rPr lang="ko-KR" altLang="en-US" dirty="0"/>
              <a:t>설치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0" y="1947862"/>
            <a:ext cx="83153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4243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2. </a:t>
            </a:r>
            <a:r>
              <a:rPr lang="en-US" altLang="ko-KR" dirty="0" err="1" smtClean="0"/>
              <a:t>MinGW</a:t>
            </a:r>
            <a:r>
              <a:rPr lang="en-US" altLang="ko-KR" dirty="0" smtClean="0"/>
              <a:t> </a:t>
            </a:r>
            <a:r>
              <a:rPr lang="ko-KR" altLang="en-US" dirty="0"/>
              <a:t>설치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0" y="1889445"/>
            <a:ext cx="8900223" cy="4645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8117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2. </a:t>
            </a:r>
            <a:r>
              <a:rPr lang="en-US" altLang="ko-KR" dirty="0" err="1" smtClean="0"/>
              <a:t>MinGW</a:t>
            </a:r>
            <a:r>
              <a:rPr lang="en-US" altLang="ko-KR" dirty="0" smtClean="0"/>
              <a:t> </a:t>
            </a:r>
            <a:r>
              <a:rPr lang="ko-KR" altLang="en-US" dirty="0"/>
              <a:t>설치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0" y="2018971"/>
            <a:ext cx="7088001" cy="3671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647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2. </a:t>
            </a:r>
            <a:r>
              <a:rPr lang="en-US" altLang="ko-KR" dirty="0" err="1" smtClean="0"/>
              <a:t>MinGW</a:t>
            </a:r>
            <a:r>
              <a:rPr lang="en-US" altLang="ko-KR" dirty="0" smtClean="0"/>
              <a:t> </a:t>
            </a:r>
            <a:r>
              <a:rPr lang="ko-KR" altLang="en-US" dirty="0"/>
              <a:t>설치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054" y="1968800"/>
            <a:ext cx="8032613" cy="3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3334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Visual Studio Code </a:t>
            </a:r>
            <a:r>
              <a:rPr lang="ko-KR" altLang="en-US" dirty="0"/>
              <a:t>처음 사용 </a:t>
            </a:r>
            <a:r>
              <a:rPr lang="ko-KR" altLang="en-US" dirty="0" smtClean="0"/>
              <a:t>설명서</a:t>
            </a:r>
            <a:endParaRPr lang="ko-KR" altLang="en-US" dirty="0"/>
          </a:p>
        </p:txBody>
      </p:sp>
      <p:sp>
        <p:nvSpPr>
          <p:cNvPr id="5" name="내용 개체 틀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1600" dirty="0" smtClean="0"/>
              <a:t>1. </a:t>
            </a:r>
            <a:r>
              <a:rPr lang="en-US" altLang="ko-KR" sz="1600" dirty="0" err="1" smtClean="0"/>
              <a:t>VSCode</a:t>
            </a:r>
            <a:r>
              <a:rPr lang="en-US" altLang="ko-KR" sz="1600" dirty="0" smtClean="0"/>
              <a:t> </a:t>
            </a:r>
            <a:r>
              <a:rPr lang="ko-KR" altLang="en-US" sz="1600" dirty="0" smtClean="0"/>
              <a:t>설치</a:t>
            </a:r>
            <a:endParaRPr lang="en-US" altLang="ko-KR" sz="1600" dirty="0" smtClean="0"/>
          </a:p>
          <a:p>
            <a:r>
              <a:rPr lang="en-US" altLang="ko-KR" sz="1600" dirty="0" smtClean="0"/>
              <a:t>2. </a:t>
            </a:r>
            <a:r>
              <a:rPr lang="en-US" altLang="ko-KR" sz="1600" dirty="0" err="1" smtClean="0"/>
              <a:t>MinGW</a:t>
            </a:r>
            <a:r>
              <a:rPr lang="en-US" altLang="ko-KR" sz="1600" dirty="0" smtClean="0"/>
              <a:t> </a:t>
            </a:r>
            <a:r>
              <a:rPr lang="ko-KR" altLang="en-US" sz="1600" dirty="0" smtClean="0"/>
              <a:t>설치 </a:t>
            </a:r>
            <a:r>
              <a:rPr lang="en-US" altLang="ko-KR" sz="1600" dirty="0" smtClean="0"/>
              <a:t>(windows</a:t>
            </a:r>
            <a:r>
              <a:rPr lang="ko-KR" altLang="en-US" sz="1600" dirty="0" smtClean="0"/>
              <a:t>용 </a:t>
            </a:r>
            <a:r>
              <a:rPr lang="en-US" altLang="ko-KR" sz="1600" dirty="0" err="1" smtClean="0"/>
              <a:t>gcc</a:t>
            </a:r>
            <a:r>
              <a:rPr lang="en-US" altLang="ko-KR" sz="1600" dirty="0" smtClean="0"/>
              <a:t>/g++ </a:t>
            </a:r>
            <a:r>
              <a:rPr lang="ko-KR" altLang="en-US" sz="1600" dirty="0" smtClean="0"/>
              <a:t>컴파일러</a:t>
            </a:r>
            <a:r>
              <a:rPr lang="en-US" altLang="ko-KR" sz="1600" dirty="0" smtClean="0"/>
              <a:t>)</a:t>
            </a:r>
          </a:p>
          <a:p>
            <a:r>
              <a:rPr lang="en-US" altLang="ko-KR" sz="1600" dirty="0" smtClean="0"/>
              <a:t>3. </a:t>
            </a:r>
            <a:r>
              <a:rPr lang="en-US" altLang="ko-KR" sz="1600" dirty="0" err="1" smtClean="0"/>
              <a:t>VScode</a:t>
            </a:r>
            <a:r>
              <a:rPr lang="en-US" altLang="ko-KR" sz="1600" dirty="0" smtClean="0"/>
              <a:t> </a:t>
            </a:r>
            <a:r>
              <a:rPr lang="ko-KR" altLang="en-US" sz="1600" dirty="0" smtClean="0"/>
              <a:t>설정 </a:t>
            </a:r>
            <a:r>
              <a:rPr lang="en-US" altLang="ko-KR" sz="1600" dirty="0" smtClean="0"/>
              <a:t>(Font, </a:t>
            </a:r>
            <a:r>
              <a:rPr lang="en-US" altLang="ko-KR" sz="1600" dirty="0" err="1" smtClean="0"/>
              <a:t>tasks.json</a:t>
            </a:r>
            <a:r>
              <a:rPr lang="en-US" altLang="ko-KR" sz="1600" dirty="0" smtClean="0"/>
              <a:t>, </a:t>
            </a:r>
            <a:r>
              <a:rPr lang="ko-KR" altLang="en-US" sz="1600" dirty="0" err="1" smtClean="0"/>
              <a:t>한글코드</a:t>
            </a:r>
            <a:r>
              <a:rPr lang="ko-KR" altLang="en-US" sz="1600" dirty="0" smtClean="0"/>
              <a:t> </a:t>
            </a:r>
            <a:r>
              <a:rPr lang="en-US" altLang="ko-KR" sz="1600" dirty="0" smtClean="0"/>
              <a:t>EUC-KR, C/C++ </a:t>
            </a:r>
            <a:r>
              <a:rPr lang="ko-KR" altLang="en-US" sz="1600" dirty="0" smtClean="0"/>
              <a:t>설정</a:t>
            </a:r>
            <a:r>
              <a:rPr lang="en-US" altLang="ko-KR" sz="1600" dirty="0" smtClean="0"/>
              <a:t>)</a:t>
            </a:r>
          </a:p>
          <a:p>
            <a:r>
              <a:rPr lang="en-US" altLang="ko-KR" sz="1600" dirty="0" smtClean="0"/>
              <a:t>4. Code Runner </a:t>
            </a:r>
            <a:r>
              <a:rPr lang="ko-KR" altLang="en-US" sz="1600" dirty="0" smtClean="0"/>
              <a:t>설치 </a:t>
            </a:r>
            <a:r>
              <a:rPr lang="en-US" altLang="ko-KR" sz="1600" dirty="0" smtClean="0"/>
              <a:t>(Play </a:t>
            </a:r>
            <a:r>
              <a:rPr lang="ko-KR" altLang="en-US" sz="1600" dirty="0" smtClean="0"/>
              <a:t>버튼 기능</a:t>
            </a:r>
            <a:r>
              <a:rPr lang="en-US" altLang="ko-KR" sz="1600" dirty="0" smtClean="0"/>
              <a:t>, </a:t>
            </a:r>
            <a:r>
              <a:rPr lang="ko-KR" altLang="en-US" sz="1600" dirty="0" smtClean="0"/>
              <a:t>디버깅 기능</a:t>
            </a:r>
            <a:r>
              <a:rPr lang="en-US" altLang="ko-KR" sz="1600" dirty="0" smtClean="0"/>
              <a:t>, </a:t>
            </a:r>
            <a:r>
              <a:rPr lang="en-US" altLang="ko-KR" sz="1600" dirty="0" err="1" smtClean="0"/>
              <a:t>launch.json</a:t>
            </a:r>
            <a:r>
              <a:rPr lang="en-US" altLang="ko-KR" sz="1600" dirty="0" smtClean="0"/>
              <a:t>)</a:t>
            </a:r>
          </a:p>
          <a:p>
            <a:r>
              <a:rPr lang="en-US" altLang="ko-KR" sz="1600" dirty="0" smtClean="0"/>
              <a:t>5. Python </a:t>
            </a:r>
            <a:r>
              <a:rPr lang="ko-KR" altLang="en-US" sz="1600" dirty="0" err="1" smtClean="0"/>
              <a:t>확장팩</a:t>
            </a:r>
            <a:r>
              <a:rPr lang="ko-KR" altLang="en-US" sz="1600" dirty="0" smtClean="0"/>
              <a:t> 설치</a:t>
            </a:r>
            <a:r>
              <a:rPr lang="en-US" altLang="ko-KR" sz="1600" dirty="0" smtClean="0"/>
              <a:t>, Python 3.xx </a:t>
            </a:r>
            <a:r>
              <a:rPr lang="ko-KR" altLang="en-US" sz="1600" dirty="0" smtClean="0"/>
              <a:t>최신 버전 설치</a:t>
            </a:r>
            <a:endParaRPr lang="en-US" altLang="ko-KR" sz="1600" dirty="0" smtClean="0"/>
          </a:p>
          <a:p>
            <a:r>
              <a:rPr lang="en-US" altLang="ko-KR" sz="1600" dirty="0"/>
              <a:t>6</a:t>
            </a:r>
            <a:r>
              <a:rPr lang="en-US" altLang="ko-KR" sz="1600" dirty="0" smtClean="0"/>
              <a:t>. Python </a:t>
            </a:r>
            <a:r>
              <a:rPr lang="ko-KR" altLang="en-US" sz="1600" dirty="0" smtClean="0"/>
              <a:t>설정 </a:t>
            </a:r>
            <a:r>
              <a:rPr lang="en-US" altLang="ko-KR" sz="1600" dirty="0" smtClean="0"/>
              <a:t>(</a:t>
            </a:r>
            <a:r>
              <a:rPr lang="en-US" altLang="ko-KR" sz="1600" dirty="0" err="1" smtClean="0"/>
              <a:t>tasks.json</a:t>
            </a:r>
            <a:r>
              <a:rPr lang="en-US" altLang="ko-KR" sz="1600" dirty="0" smtClean="0"/>
              <a:t>, </a:t>
            </a:r>
            <a:r>
              <a:rPr lang="ko-KR" altLang="en-US" sz="1600" dirty="0" err="1" smtClean="0"/>
              <a:t>한글깨짐</a:t>
            </a:r>
            <a:r>
              <a:rPr lang="ko-KR" altLang="en-US" sz="1600" dirty="0" smtClean="0"/>
              <a:t> 해결</a:t>
            </a:r>
            <a:r>
              <a:rPr lang="en-US" altLang="ko-KR" sz="1600" dirty="0" smtClean="0"/>
              <a:t>, </a:t>
            </a:r>
            <a:r>
              <a:rPr lang="en-US" altLang="ko-KR" sz="1600" dirty="0" err="1" smtClean="0"/>
              <a:t>Powershell</a:t>
            </a:r>
            <a:r>
              <a:rPr lang="en-US" altLang="ko-KR" sz="1600" dirty="0" smtClean="0"/>
              <a:t> -&gt; CMD)</a:t>
            </a:r>
          </a:p>
          <a:p>
            <a:r>
              <a:rPr lang="en-US" altLang="ko-KR" sz="1600" dirty="0" smtClean="0"/>
              <a:t>7. </a:t>
            </a:r>
            <a:r>
              <a:rPr lang="en-US" altLang="ko-KR" sz="1600" dirty="0" err="1" smtClean="0"/>
              <a:t>WorkSpace</a:t>
            </a:r>
            <a:r>
              <a:rPr lang="en-US" altLang="ko-KR" sz="1600" dirty="0" smtClean="0"/>
              <a:t> </a:t>
            </a:r>
            <a:r>
              <a:rPr lang="en-US" altLang="ko-KR" sz="1600" dirty="0"/>
              <a:t>file </a:t>
            </a:r>
            <a:r>
              <a:rPr lang="ko-KR" altLang="en-US" sz="1600" dirty="0" smtClean="0"/>
              <a:t>활용법</a:t>
            </a:r>
            <a:endParaRPr lang="en-US" altLang="ko-KR" sz="1600" dirty="0" smtClean="0"/>
          </a:p>
          <a:p>
            <a:r>
              <a:rPr lang="en-US" altLang="ko-KR" sz="1600" dirty="0"/>
              <a:t>8. Python – Code Runner / Map </a:t>
            </a:r>
            <a:r>
              <a:rPr lang="ko-KR" altLang="en-US" sz="1600" dirty="0"/>
              <a:t>수정하기</a:t>
            </a:r>
            <a:endParaRPr lang="en-US" altLang="ko-KR" sz="1600" dirty="0"/>
          </a:p>
          <a:p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3078171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2. </a:t>
            </a:r>
            <a:r>
              <a:rPr lang="en-US" altLang="ko-KR" dirty="0" err="1" smtClean="0"/>
              <a:t>MinGW</a:t>
            </a:r>
            <a:r>
              <a:rPr lang="en-US" altLang="ko-KR" dirty="0" smtClean="0"/>
              <a:t> </a:t>
            </a:r>
            <a:r>
              <a:rPr lang="ko-KR" altLang="en-US" dirty="0"/>
              <a:t>설치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5987" y="2074148"/>
            <a:ext cx="6927777" cy="4143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3965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2. </a:t>
            </a:r>
            <a:r>
              <a:rPr lang="en-US" altLang="ko-KR" dirty="0" err="1" smtClean="0"/>
              <a:t>MinGW</a:t>
            </a:r>
            <a:r>
              <a:rPr lang="en-US" altLang="ko-KR" dirty="0" smtClean="0"/>
              <a:t> </a:t>
            </a:r>
            <a:r>
              <a:rPr lang="ko-KR" altLang="en-US" dirty="0"/>
              <a:t>설치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0" y="1813852"/>
            <a:ext cx="6786075" cy="4558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6973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3. </a:t>
            </a:r>
            <a:r>
              <a:rPr lang="en-US" altLang="ko-KR" dirty="0" err="1"/>
              <a:t>VScode</a:t>
            </a:r>
            <a:r>
              <a:rPr lang="en-US" altLang="ko-KR" dirty="0"/>
              <a:t> </a:t>
            </a:r>
            <a:r>
              <a:rPr lang="ko-KR" altLang="en-US" dirty="0"/>
              <a:t>설정 </a:t>
            </a:r>
            <a:r>
              <a:rPr lang="en-US" altLang="ko-KR" dirty="0"/>
              <a:t>(Font, </a:t>
            </a:r>
            <a:r>
              <a:rPr lang="en-US" altLang="ko-KR" dirty="0" err="1"/>
              <a:t>tasks.json</a:t>
            </a:r>
            <a:r>
              <a:rPr lang="en-US" altLang="ko-KR" dirty="0"/>
              <a:t>, </a:t>
            </a:r>
            <a:r>
              <a:rPr lang="ko-KR" altLang="en-US" dirty="0" err="1"/>
              <a:t>한글코드</a:t>
            </a:r>
            <a:r>
              <a:rPr lang="ko-KR" altLang="en-US" dirty="0"/>
              <a:t> </a:t>
            </a:r>
            <a:r>
              <a:rPr lang="en-US" altLang="ko-KR" dirty="0"/>
              <a:t>EUC-KR, C/C++ </a:t>
            </a:r>
            <a:r>
              <a:rPr lang="ko-KR" altLang="en-US" dirty="0"/>
              <a:t>설정</a:t>
            </a:r>
            <a:r>
              <a:rPr lang="en-US" altLang="ko-KR" dirty="0"/>
              <a:t>)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2185" y="1971412"/>
            <a:ext cx="5989249" cy="3818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5088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3. </a:t>
            </a:r>
            <a:r>
              <a:rPr lang="en-US" altLang="ko-KR" dirty="0" err="1"/>
              <a:t>VScode</a:t>
            </a:r>
            <a:r>
              <a:rPr lang="en-US" altLang="ko-KR" dirty="0"/>
              <a:t> </a:t>
            </a:r>
            <a:r>
              <a:rPr lang="ko-KR" altLang="en-US" dirty="0"/>
              <a:t>설정 </a:t>
            </a:r>
            <a:r>
              <a:rPr lang="en-US" altLang="ko-KR" dirty="0"/>
              <a:t>(Font, </a:t>
            </a:r>
            <a:r>
              <a:rPr lang="en-US" altLang="ko-KR" dirty="0" err="1"/>
              <a:t>tasks.json</a:t>
            </a:r>
            <a:r>
              <a:rPr lang="en-US" altLang="ko-KR" dirty="0"/>
              <a:t>, </a:t>
            </a:r>
            <a:r>
              <a:rPr lang="ko-KR" altLang="en-US" dirty="0" err="1"/>
              <a:t>한글코드</a:t>
            </a:r>
            <a:r>
              <a:rPr lang="ko-KR" altLang="en-US" dirty="0"/>
              <a:t> </a:t>
            </a:r>
            <a:r>
              <a:rPr lang="en-US" altLang="ko-KR" dirty="0"/>
              <a:t>EUC-KR, C/C++ </a:t>
            </a:r>
            <a:r>
              <a:rPr lang="ko-KR" altLang="en-US" dirty="0"/>
              <a:t>설정</a:t>
            </a:r>
            <a:r>
              <a:rPr lang="en-US" altLang="ko-KR" dirty="0"/>
              <a:t>)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013" y="1999701"/>
            <a:ext cx="4833283" cy="4047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539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3. </a:t>
            </a:r>
            <a:r>
              <a:rPr lang="en-US" altLang="ko-KR" dirty="0" err="1"/>
              <a:t>VScode</a:t>
            </a:r>
            <a:r>
              <a:rPr lang="en-US" altLang="ko-KR" dirty="0"/>
              <a:t> </a:t>
            </a:r>
            <a:r>
              <a:rPr lang="ko-KR" altLang="en-US" dirty="0"/>
              <a:t>설정 </a:t>
            </a:r>
            <a:r>
              <a:rPr lang="en-US" altLang="ko-KR" dirty="0"/>
              <a:t>(Font, </a:t>
            </a:r>
            <a:r>
              <a:rPr lang="en-US" altLang="ko-KR" dirty="0" err="1"/>
              <a:t>tasks.json</a:t>
            </a:r>
            <a:r>
              <a:rPr lang="en-US" altLang="ko-KR" dirty="0"/>
              <a:t>, </a:t>
            </a:r>
            <a:r>
              <a:rPr lang="ko-KR" altLang="en-US" dirty="0" err="1"/>
              <a:t>한글코드</a:t>
            </a:r>
            <a:r>
              <a:rPr lang="ko-KR" altLang="en-US" dirty="0"/>
              <a:t> </a:t>
            </a:r>
            <a:r>
              <a:rPr lang="en-US" altLang="ko-KR" dirty="0"/>
              <a:t>EUC-KR, C/C++ </a:t>
            </a:r>
            <a:r>
              <a:rPr lang="ko-KR" altLang="en-US" dirty="0"/>
              <a:t>설정</a:t>
            </a:r>
            <a:r>
              <a:rPr lang="en-US" altLang="ko-KR" dirty="0"/>
              <a:t>)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118" y="2000649"/>
            <a:ext cx="4643339" cy="3277142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0673" y="2000649"/>
            <a:ext cx="5093856" cy="3495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1220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3. </a:t>
            </a:r>
            <a:r>
              <a:rPr lang="en-US" altLang="ko-KR" dirty="0" err="1"/>
              <a:t>VScode</a:t>
            </a:r>
            <a:r>
              <a:rPr lang="en-US" altLang="ko-KR" dirty="0"/>
              <a:t> </a:t>
            </a:r>
            <a:r>
              <a:rPr lang="ko-KR" altLang="en-US" dirty="0"/>
              <a:t>설정 </a:t>
            </a:r>
            <a:r>
              <a:rPr lang="en-US" altLang="ko-KR" dirty="0"/>
              <a:t>(Font, </a:t>
            </a:r>
            <a:r>
              <a:rPr lang="en-US" altLang="ko-KR" dirty="0" err="1"/>
              <a:t>tasks.json</a:t>
            </a:r>
            <a:r>
              <a:rPr lang="en-US" altLang="ko-KR" dirty="0"/>
              <a:t>, </a:t>
            </a:r>
            <a:r>
              <a:rPr lang="ko-KR" altLang="en-US" dirty="0" err="1"/>
              <a:t>한글코드</a:t>
            </a:r>
            <a:r>
              <a:rPr lang="ko-KR" altLang="en-US" dirty="0"/>
              <a:t> </a:t>
            </a:r>
            <a:r>
              <a:rPr lang="en-US" altLang="ko-KR" dirty="0"/>
              <a:t>EUC-KR, C/C++ </a:t>
            </a:r>
            <a:r>
              <a:rPr lang="ko-KR" altLang="en-US" dirty="0"/>
              <a:t>설정</a:t>
            </a:r>
            <a:r>
              <a:rPr lang="en-US" altLang="ko-KR" dirty="0"/>
              <a:t>)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554" y="1821250"/>
            <a:ext cx="5588746" cy="4887736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6136" y="1821250"/>
            <a:ext cx="5374286" cy="2861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9658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3. </a:t>
            </a:r>
            <a:r>
              <a:rPr lang="en-US" altLang="ko-KR" dirty="0" err="1"/>
              <a:t>VScode</a:t>
            </a:r>
            <a:r>
              <a:rPr lang="en-US" altLang="ko-KR" dirty="0"/>
              <a:t> </a:t>
            </a:r>
            <a:r>
              <a:rPr lang="ko-KR" altLang="en-US" dirty="0"/>
              <a:t>설정 </a:t>
            </a:r>
            <a:r>
              <a:rPr lang="en-US" altLang="ko-KR" dirty="0"/>
              <a:t>(Font, </a:t>
            </a:r>
            <a:r>
              <a:rPr lang="en-US" altLang="ko-KR" dirty="0" err="1"/>
              <a:t>tasks.json</a:t>
            </a:r>
            <a:r>
              <a:rPr lang="en-US" altLang="ko-KR" dirty="0"/>
              <a:t>, </a:t>
            </a:r>
            <a:r>
              <a:rPr lang="ko-KR" altLang="en-US" dirty="0" err="1"/>
              <a:t>한글코드</a:t>
            </a:r>
            <a:r>
              <a:rPr lang="ko-KR" altLang="en-US" dirty="0"/>
              <a:t> </a:t>
            </a:r>
            <a:r>
              <a:rPr lang="en-US" altLang="ko-KR" dirty="0"/>
              <a:t>EUC-KR, C/C++ </a:t>
            </a:r>
            <a:r>
              <a:rPr lang="ko-KR" altLang="en-US" dirty="0"/>
              <a:t>설정</a:t>
            </a:r>
            <a:r>
              <a:rPr lang="en-US" altLang="ko-KR" dirty="0"/>
              <a:t>)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240" y="1798259"/>
            <a:ext cx="4339206" cy="2717774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3949" y="1798259"/>
            <a:ext cx="5939423" cy="482163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9843" y="5712903"/>
            <a:ext cx="44209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err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tasks.json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파일 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복사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400" b="1" dirty="0" err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붙여넣기</a:t>
            </a:r>
            <a:endParaRPr lang="ko-KR" altLang="en-US" sz="14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975589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3. </a:t>
            </a:r>
            <a:r>
              <a:rPr lang="en-US" altLang="ko-KR" dirty="0" err="1"/>
              <a:t>VScode</a:t>
            </a:r>
            <a:r>
              <a:rPr lang="en-US" altLang="ko-KR" dirty="0"/>
              <a:t> </a:t>
            </a:r>
            <a:r>
              <a:rPr lang="ko-KR" altLang="en-US" dirty="0"/>
              <a:t>설정 </a:t>
            </a:r>
            <a:r>
              <a:rPr lang="en-US" altLang="ko-KR" dirty="0"/>
              <a:t>(Font, </a:t>
            </a:r>
            <a:r>
              <a:rPr lang="en-US" altLang="ko-KR" dirty="0" err="1"/>
              <a:t>tasks.json</a:t>
            </a:r>
            <a:r>
              <a:rPr lang="en-US" altLang="ko-KR" dirty="0"/>
              <a:t>, </a:t>
            </a:r>
            <a:r>
              <a:rPr lang="ko-KR" altLang="en-US" dirty="0" err="1"/>
              <a:t>한글코드</a:t>
            </a:r>
            <a:r>
              <a:rPr lang="ko-KR" altLang="en-US" dirty="0"/>
              <a:t> </a:t>
            </a:r>
            <a:r>
              <a:rPr lang="en-US" altLang="ko-KR" dirty="0"/>
              <a:t>EUC-KR, C/C++ </a:t>
            </a:r>
            <a:r>
              <a:rPr lang="ko-KR" altLang="en-US" dirty="0"/>
              <a:t>설정</a:t>
            </a:r>
            <a:r>
              <a:rPr lang="en-US" altLang="ko-KR" dirty="0"/>
              <a:t>)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0" y="1879133"/>
            <a:ext cx="2698983" cy="3639377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6984" y="1879133"/>
            <a:ext cx="5221935" cy="4732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480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3. </a:t>
            </a:r>
            <a:r>
              <a:rPr lang="en-US" altLang="ko-KR" dirty="0" err="1"/>
              <a:t>VScode</a:t>
            </a:r>
            <a:r>
              <a:rPr lang="en-US" altLang="ko-KR" dirty="0"/>
              <a:t> </a:t>
            </a:r>
            <a:r>
              <a:rPr lang="ko-KR" altLang="en-US" dirty="0"/>
              <a:t>설정 </a:t>
            </a:r>
            <a:r>
              <a:rPr lang="en-US" altLang="ko-KR" dirty="0"/>
              <a:t>(Font, </a:t>
            </a:r>
            <a:r>
              <a:rPr lang="en-US" altLang="ko-KR" dirty="0" err="1"/>
              <a:t>tasks.json</a:t>
            </a:r>
            <a:r>
              <a:rPr lang="en-US" altLang="ko-KR" dirty="0"/>
              <a:t>, </a:t>
            </a:r>
            <a:r>
              <a:rPr lang="ko-KR" altLang="en-US" dirty="0" err="1"/>
              <a:t>한글코드</a:t>
            </a:r>
            <a:r>
              <a:rPr lang="ko-KR" altLang="en-US" dirty="0"/>
              <a:t> </a:t>
            </a:r>
            <a:r>
              <a:rPr lang="en-US" altLang="ko-KR" dirty="0"/>
              <a:t>EUC-KR, C/C++ </a:t>
            </a:r>
            <a:r>
              <a:rPr lang="ko-KR" altLang="en-US" dirty="0"/>
              <a:t>설정</a:t>
            </a:r>
            <a:r>
              <a:rPr lang="en-US" altLang="ko-KR" dirty="0"/>
              <a:t>)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626" y="1921079"/>
            <a:ext cx="5042450" cy="483625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375633" y="2994870"/>
            <a:ext cx="44209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err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Keybindings.json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파일 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복사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400" b="1" dirty="0" err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붙여넣기</a:t>
            </a:r>
            <a:endParaRPr lang="ko-KR" altLang="en-US" sz="14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043502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3. </a:t>
            </a:r>
            <a:r>
              <a:rPr lang="en-US" altLang="ko-KR" dirty="0" err="1"/>
              <a:t>VScode</a:t>
            </a:r>
            <a:r>
              <a:rPr lang="en-US" altLang="ko-KR" dirty="0"/>
              <a:t> </a:t>
            </a:r>
            <a:r>
              <a:rPr lang="ko-KR" altLang="en-US" dirty="0"/>
              <a:t>설정 </a:t>
            </a:r>
            <a:r>
              <a:rPr lang="en-US" altLang="ko-KR" dirty="0"/>
              <a:t>(Font, </a:t>
            </a:r>
            <a:r>
              <a:rPr lang="en-US" altLang="ko-KR" dirty="0" err="1"/>
              <a:t>tasks.json</a:t>
            </a:r>
            <a:r>
              <a:rPr lang="en-US" altLang="ko-KR" dirty="0"/>
              <a:t>, </a:t>
            </a:r>
            <a:r>
              <a:rPr lang="ko-KR" altLang="en-US" dirty="0" err="1"/>
              <a:t>한글코드</a:t>
            </a:r>
            <a:r>
              <a:rPr lang="ko-KR" altLang="en-US" dirty="0"/>
              <a:t> </a:t>
            </a:r>
            <a:r>
              <a:rPr lang="en-US" altLang="ko-KR" dirty="0"/>
              <a:t>EUC-KR, C/C++ </a:t>
            </a:r>
            <a:r>
              <a:rPr lang="ko-KR" altLang="en-US" dirty="0"/>
              <a:t>설정</a:t>
            </a:r>
            <a:r>
              <a:rPr lang="en-US" altLang="ko-KR" dirty="0"/>
              <a:t>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437615" y="2801923"/>
            <a:ext cx="21811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err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Ctrl+Shift+P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437615" y="3109700"/>
            <a:ext cx="27543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C/C++:select a configuration</a:t>
            </a:r>
            <a:endParaRPr lang="ko-KR" altLang="en-US" sz="14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0" y="2019761"/>
            <a:ext cx="6784509" cy="2487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206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en-US" altLang="ko-KR" dirty="0" err="1" smtClean="0"/>
              <a:t>VSCode</a:t>
            </a:r>
            <a:r>
              <a:rPr lang="en-US" altLang="ko-KR" dirty="0" smtClean="0"/>
              <a:t> </a:t>
            </a:r>
            <a:r>
              <a:rPr lang="ko-KR" altLang="en-US" dirty="0" smtClean="0"/>
              <a:t>설치</a:t>
            </a:r>
            <a:endParaRPr lang="ko-KR" altLang="en-US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0" y="2004946"/>
            <a:ext cx="10183646" cy="943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70540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3. </a:t>
            </a:r>
            <a:r>
              <a:rPr lang="en-US" altLang="ko-KR" dirty="0" err="1"/>
              <a:t>VScode</a:t>
            </a:r>
            <a:r>
              <a:rPr lang="en-US" altLang="ko-KR" dirty="0"/>
              <a:t> </a:t>
            </a:r>
            <a:r>
              <a:rPr lang="ko-KR" altLang="en-US" dirty="0"/>
              <a:t>설정 </a:t>
            </a:r>
            <a:r>
              <a:rPr lang="en-US" altLang="ko-KR" dirty="0"/>
              <a:t>(Font, </a:t>
            </a:r>
            <a:r>
              <a:rPr lang="en-US" altLang="ko-KR" dirty="0" err="1"/>
              <a:t>tasks.json</a:t>
            </a:r>
            <a:r>
              <a:rPr lang="en-US" altLang="ko-KR" dirty="0"/>
              <a:t>, </a:t>
            </a:r>
            <a:r>
              <a:rPr lang="ko-KR" altLang="en-US" dirty="0" err="1"/>
              <a:t>한글코드</a:t>
            </a:r>
            <a:r>
              <a:rPr lang="ko-KR" altLang="en-US" dirty="0"/>
              <a:t> </a:t>
            </a:r>
            <a:r>
              <a:rPr lang="en-US" altLang="ko-KR" dirty="0"/>
              <a:t>EUC-KR, C/C++ </a:t>
            </a:r>
            <a:r>
              <a:rPr lang="ko-KR" altLang="en-US" dirty="0"/>
              <a:t>설정</a:t>
            </a:r>
            <a:r>
              <a:rPr lang="en-US" altLang="ko-KR" dirty="0"/>
              <a:t>)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667" y="1859927"/>
            <a:ext cx="8049001" cy="4675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00304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3. </a:t>
            </a:r>
            <a:r>
              <a:rPr lang="en-US" altLang="ko-KR" dirty="0" err="1"/>
              <a:t>VScode</a:t>
            </a:r>
            <a:r>
              <a:rPr lang="en-US" altLang="ko-KR" dirty="0"/>
              <a:t> </a:t>
            </a:r>
            <a:r>
              <a:rPr lang="ko-KR" altLang="en-US" dirty="0"/>
              <a:t>설정 </a:t>
            </a:r>
            <a:r>
              <a:rPr lang="en-US" altLang="ko-KR" dirty="0"/>
              <a:t>(Font, </a:t>
            </a:r>
            <a:r>
              <a:rPr lang="en-US" altLang="ko-KR" dirty="0" err="1"/>
              <a:t>tasks.json</a:t>
            </a:r>
            <a:r>
              <a:rPr lang="en-US" altLang="ko-KR" dirty="0"/>
              <a:t>, </a:t>
            </a:r>
            <a:r>
              <a:rPr lang="ko-KR" altLang="en-US" dirty="0" err="1"/>
              <a:t>한글코드</a:t>
            </a:r>
            <a:r>
              <a:rPr lang="ko-KR" altLang="en-US" dirty="0"/>
              <a:t> </a:t>
            </a:r>
            <a:r>
              <a:rPr lang="en-US" altLang="ko-KR" dirty="0"/>
              <a:t>EUC-KR, C/C++ </a:t>
            </a:r>
            <a:r>
              <a:rPr lang="ko-KR" altLang="en-US" dirty="0"/>
              <a:t>설정</a:t>
            </a:r>
            <a:r>
              <a:rPr lang="en-US" altLang="ko-KR" dirty="0"/>
              <a:t>)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8980" y="1821381"/>
            <a:ext cx="5663214" cy="499467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65534" y="2348917"/>
            <a:ext cx="37901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Ctrl + Alt + C (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컴파일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</a:p>
          <a:p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Ctrl + Alt + R (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실행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R" altLang="en-US" sz="14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9644390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4. Code Runner </a:t>
            </a:r>
            <a:r>
              <a:rPr lang="ko-KR" altLang="en-US" dirty="0"/>
              <a:t>설치 </a:t>
            </a:r>
            <a:r>
              <a:rPr lang="en-US" altLang="ko-KR" dirty="0"/>
              <a:t>(Play </a:t>
            </a:r>
            <a:r>
              <a:rPr lang="ko-KR" altLang="en-US" dirty="0"/>
              <a:t>버튼 기능</a:t>
            </a:r>
            <a:r>
              <a:rPr lang="en-US" altLang="ko-KR" dirty="0"/>
              <a:t>, </a:t>
            </a:r>
            <a:r>
              <a:rPr lang="ko-KR" altLang="en-US" dirty="0"/>
              <a:t>디버깅 기능</a:t>
            </a:r>
            <a:r>
              <a:rPr lang="en-US" altLang="ko-KR" dirty="0"/>
              <a:t>, </a:t>
            </a:r>
            <a:r>
              <a:rPr lang="en-US" altLang="ko-KR" dirty="0" err="1"/>
              <a:t>launch.json</a:t>
            </a:r>
            <a:r>
              <a:rPr lang="en-US" altLang="ko-KR" dirty="0"/>
              <a:t>)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724" y="1934138"/>
            <a:ext cx="7409346" cy="3997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58116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4. Code Runner </a:t>
            </a:r>
            <a:r>
              <a:rPr lang="ko-KR" altLang="en-US" dirty="0"/>
              <a:t>설치 </a:t>
            </a:r>
            <a:r>
              <a:rPr lang="en-US" altLang="ko-KR" dirty="0"/>
              <a:t>(Play </a:t>
            </a:r>
            <a:r>
              <a:rPr lang="ko-KR" altLang="en-US" dirty="0"/>
              <a:t>버튼 기능</a:t>
            </a:r>
            <a:r>
              <a:rPr lang="en-US" altLang="ko-KR" dirty="0"/>
              <a:t>, </a:t>
            </a:r>
            <a:r>
              <a:rPr lang="ko-KR" altLang="en-US" dirty="0"/>
              <a:t>디버깅 기능</a:t>
            </a:r>
            <a:r>
              <a:rPr lang="en-US" altLang="ko-KR" dirty="0"/>
              <a:t>, </a:t>
            </a:r>
            <a:r>
              <a:rPr lang="en-US" altLang="ko-KR" dirty="0" err="1"/>
              <a:t>launch.json</a:t>
            </a:r>
            <a:r>
              <a:rPr lang="en-US" altLang="ko-KR" dirty="0"/>
              <a:t>)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7796" y="1875951"/>
            <a:ext cx="7869092" cy="3220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35942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4. Code Runner </a:t>
            </a:r>
            <a:r>
              <a:rPr lang="ko-KR" altLang="en-US" dirty="0"/>
              <a:t>설치 </a:t>
            </a:r>
            <a:r>
              <a:rPr lang="en-US" altLang="ko-KR" dirty="0"/>
              <a:t>(Play </a:t>
            </a:r>
            <a:r>
              <a:rPr lang="ko-KR" altLang="en-US" dirty="0"/>
              <a:t>버튼 기능</a:t>
            </a:r>
            <a:r>
              <a:rPr lang="en-US" altLang="ko-KR" dirty="0"/>
              <a:t>, </a:t>
            </a:r>
            <a:r>
              <a:rPr lang="ko-KR" altLang="en-US" dirty="0"/>
              <a:t>디버깅 기능</a:t>
            </a:r>
            <a:r>
              <a:rPr lang="en-US" altLang="ko-KR" dirty="0"/>
              <a:t>, </a:t>
            </a:r>
            <a:r>
              <a:rPr lang="en-US" altLang="ko-KR" dirty="0" err="1"/>
              <a:t>launch.json</a:t>
            </a:r>
            <a:r>
              <a:rPr lang="en-US" altLang="ko-KR" dirty="0"/>
              <a:t>)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1555" y="1914258"/>
            <a:ext cx="6419392" cy="4152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00064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4. Code Runner </a:t>
            </a:r>
            <a:r>
              <a:rPr lang="ko-KR" altLang="en-US" dirty="0"/>
              <a:t>설치 </a:t>
            </a:r>
            <a:r>
              <a:rPr lang="en-US" altLang="ko-KR" dirty="0"/>
              <a:t>(Play </a:t>
            </a:r>
            <a:r>
              <a:rPr lang="ko-KR" altLang="en-US" dirty="0"/>
              <a:t>버튼 기능</a:t>
            </a:r>
            <a:r>
              <a:rPr lang="en-US" altLang="ko-KR" dirty="0"/>
              <a:t>, </a:t>
            </a:r>
            <a:r>
              <a:rPr lang="ko-KR" altLang="en-US" dirty="0"/>
              <a:t>디버깅 기능</a:t>
            </a:r>
            <a:r>
              <a:rPr lang="en-US" altLang="ko-KR" dirty="0"/>
              <a:t>, </a:t>
            </a:r>
            <a:r>
              <a:rPr lang="en-US" altLang="ko-KR" dirty="0" err="1"/>
              <a:t>launch.json</a:t>
            </a:r>
            <a:r>
              <a:rPr lang="en-US" altLang="ko-KR" dirty="0"/>
              <a:t>)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6" y="2116209"/>
            <a:ext cx="4540205" cy="2321566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7833" y="2116209"/>
            <a:ext cx="3639074" cy="3064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53189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4. Code Runner </a:t>
            </a:r>
            <a:r>
              <a:rPr lang="ko-KR" altLang="en-US" dirty="0"/>
              <a:t>설치 </a:t>
            </a:r>
            <a:r>
              <a:rPr lang="en-US" altLang="ko-KR" dirty="0"/>
              <a:t>(Play </a:t>
            </a:r>
            <a:r>
              <a:rPr lang="ko-KR" altLang="en-US" dirty="0"/>
              <a:t>버튼 기능</a:t>
            </a:r>
            <a:r>
              <a:rPr lang="en-US" altLang="ko-KR" dirty="0"/>
              <a:t>, </a:t>
            </a:r>
            <a:r>
              <a:rPr lang="ko-KR" altLang="en-US" dirty="0"/>
              <a:t>디버깅 기능</a:t>
            </a:r>
            <a:r>
              <a:rPr lang="en-US" altLang="ko-KR" dirty="0"/>
              <a:t>, </a:t>
            </a:r>
            <a:r>
              <a:rPr lang="en-US" altLang="ko-KR" dirty="0" err="1"/>
              <a:t>launch.json</a:t>
            </a:r>
            <a:r>
              <a:rPr lang="en-US" altLang="ko-KR" dirty="0"/>
              <a:t>)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9909" y="1902116"/>
            <a:ext cx="6482462" cy="1313279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9909" y="3721478"/>
            <a:ext cx="7122778" cy="2051785"/>
          </a:xfrm>
          <a:prstGeom prst="rect">
            <a:avLst/>
          </a:prstGeom>
        </p:spPr>
      </p:pic>
      <p:cxnSp>
        <p:nvCxnSpPr>
          <p:cNvPr id="8" name="직선 화살표 연결선 7"/>
          <p:cNvCxnSpPr/>
          <p:nvPr/>
        </p:nvCxnSpPr>
        <p:spPr>
          <a:xfrm flipH="1">
            <a:off x="5780015" y="3334972"/>
            <a:ext cx="1325460" cy="105701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직선 화살표 연결선 8"/>
          <p:cNvCxnSpPr/>
          <p:nvPr/>
        </p:nvCxnSpPr>
        <p:spPr>
          <a:xfrm flipH="1">
            <a:off x="5117285" y="2109978"/>
            <a:ext cx="1009195" cy="27546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74068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4. Code Runner </a:t>
            </a:r>
            <a:r>
              <a:rPr lang="ko-KR" altLang="en-US" dirty="0"/>
              <a:t>설치 </a:t>
            </a:r>
            <a:r>
              <a:rPr lang="en-US" altLang="ko-KR" dirty="0"/>
              <a:t>(Play </a:t>
            </a:r>
            <a:r>
              <a:rPr lang="ko-KR" altLang="en-US" dirty="0"/>
              <a:t>버튼 기능</a:t>
            </a:r>
            <a:r>
              <a:rPr lang="en-US" altLang="ko-KR" dirty="0"/>
              <a:t>, </a:t>
            </a:r>
            <a:r>
              <a:rPr lang="ko-KR" altLang="en-US" dirty="0"/>
              <a:t>디버깅 기능</a:t>
            </a:r>
            <a:r>
              <a:rPr lang="en-US" altLang="ko-KR" dirty="0"/>
              <a:t>, </a:t>
            </a:r>
            <a:r>
              <a:rPr lang="en-US" altLang="ko-KR" dirty="0" err="1"/>
              <a:t>launch.json</a:t>
            </a:r>
            <a:r>
              <a:rPr lang="en-US" altLang="ko-KR" dirty="0"/>
              <a:t>)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938540"/>
            <a:ext cx="6413500" cy="4417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34770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5. </a:t>
            </a:r>
            <a:r>
              <a:rPr lang="en-US" altLang="ko-KR" dirty="0"/>
              <a:t>Python </a:t>
            </a:r>
            <a:r>
              <a:rPr lang="ko-KR" altLang="en-US" dirty="0" err="1"/>
              <a:t>확장팩</a:t>
            </a:r>
            <a:r>
              <a:rPr lang="ko-KR" altLang="en-US" dirty="0"/>
              <a:t> 설치</a:t>
            </a:r>
            <a:r>
              <a:rPr lang="en-US" altLang="ko-KR" dirty="0"/>
              <a:t>, Python 3.xx </a:t>
            </a:r>
            <a:r>
              <a:rPr lang="ko-KR" altLang="en-US" dirty="0"/>
              <a:t>최신 버전 설치</a:t>
            </a:r>
            <a:endParaRPr lang="en-US" altLang="ko-KR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5373" y="1915163"/>
            <a:ext cx="6972616" cy="2953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46956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5. </a:t>
            </a:r>
            <a:r>
              <a:rPr lang="en-US" altLang="ko-KR" dirty="0"/>
              <a:t>Python </a:t>
            </a:r>
            <a:r>
              <a:rPr lang="ko-KR" altLang="en-US" dirty="0" err="1"/>
              <a:t>확장팩</a:t>
            </a:r>
            <a:r>
              <a:rPr lang="ko-KR" altLang="en-US" dirty="0"/>
              <a:t> 설치</a:t>
            </a:r>
            <a:r>
              <a:rPr lang="en-US" altLang="ko-KR" dirty="0"/>
              <a:t>, Python 3.xx </a:t>
            </a:r>
            <a:r>
              <a:rPr lang="ko-KR" altLang="en-US" dirty="0"/>
              <a:t>최신 버전 설치</a:t>
            </a:r>
            <a:endParaRPr lang="en-US" altLang="ko-KR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6404" y="1876690"/>
            <a:ext cx="6815190" cy="4203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3541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en-US" altLang="ko-KR" dirty="0" err="1" smtClean="0"/>
              <a:t>VSCode</a:t>
            </a:r>
            <a:r>
              <a:rPr lang="en-US" altLang="ko-KR" dirty="0" smtClean="0"/>
              <a:t> </a:t>
            </a:r>
            <a:r>
              <a:rPr lang="ko-KR" altLang="en-US" dirty="0" smtClean="0"/>
              <a:t>설치</a:t>
            </a:r>
            <a:endParaRPr lang="ko-KR" altLang="en-US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8880" y="1877060"/>
            <a:ext cx="8629408" cy="4908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97523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5. </a:t>
            </a:r>
            <a:r>
              <a:rPr lang="en-US" altLang="ko-KR" dirty="0"/>
              <a:t>Python </a:t>
            </a:r>
            <a:r>
              <a:rPr lang="ko-KR" altLang="en-US" dirty="0" err="1"/>
              <a:t>확장팩</a:t>
            </a:r>
            <a:r>
              <a:rPr lang="ko-KR" altLang="en-US" dirty="0"/>
              <a:t> 설치</a:t>
            </a:r>
            <a:r>
              <a:rPr lang="en-US" altLang="ko-KR" dirty="0"/>
              <a:t>, Python 3.xx </a:t>
            </a:r>
            <a:r>
              <a:rPr lang="ko-KR" altLang="en-US" dirty="0"/>
              <a:t>최신 버전 설치</a:t>
            </a:r>
            <a:endParaRPr lang="en-US" altLang="ko-KR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038" y="1880075"/>
            <a:ext cx="6461248" cy="4434529"/>
          </a:xfrm>
          <a:prstGeom prst="rect">
            <a:avLst/>
          </a:prstGeom>
        </p:spPr>
      </p:pic>
      <p:cxnSp>
        <p:nvCxnSpPr>
          <p:cNvPr id="6" name="직선 화살표 연결선 5"/>
          <p:cNvCxnSpPr/>
          <p:nvPr/>
        </p:nvCxnSpPr>
        <p:spPr>
          <a:xfrm flipH="1" flipV="1">
            <a:off x="3917659" y="3665989"/>
            <a:ext cx="4689446" cy="43135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124129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5. </a:t>
            </a:r>
            <a:r>
              <a:rPr lang="en-US" altLang="ko-KR" dirty="0"/>
              <a:t>Python </a:t>
            </a:r>
            <a:r>
              <a:rPr lang="ko-KR" altLang="en-US" dirty="0" err="1"/>
              <a:t>확장팩</a:t>
            </a:r>
            <a:r>
              <a:rPr lang="ko-KR" altLang="en-US" dirty="0"/>
              <a:t> 설치</a:t>
            </a:r>
            <a:r>
              <a:rPr lang="en-US" altLang="ko-KR" dirty="0"/>
              <a:t>, Python 3.xx </a:t>
            </a:r>
            <a:r>
              <a:rPr lang="ko-KR" altLang="en-US" dirty="0"/>
              <a:t>최신 버전 설치</a:t>
            </a:r>
            <a:endParaRPr lang="en-US" altLang="ko-KR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0" y="1942047"/>
            <a:ext cx="4413806" cy="2680287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8931" y="1942047"/>
            <a:ext cx="4268238" cy="2604786"/>
          </a:xfrm>
          <a:prstGeom prst="rect">
            <a:avLst/>
          </a:prstGeom>
        </p:spPr>
      </p:pic>
      <p:cxnSp>
        <p:nvCxnSpPr>
          <p:cNvPr id="7" name="직선 화살표 연결선 6"/>
          <p:cNvCxnSpPr/>
          <p:nvPr/>
        </p:nvCxnSpPr>
        <p:spPr>
          <a:xfrm flipH="1" flipV="1">
            <a:off x="3534208" y="4535845"/>
            <a:ext cx="4689446" cy="43135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직선 화살표 연결선 7"/>
          <p:cNvCxnSpPr/>
          <p:nvPr/>
        </p:nvCxnSpPr>
        <p:spPr>
          <a:xfrm flipH="1" flipV="1">
            <a:off x="4045937" y="3282190"/>
            <a:ext cx="1566298" cy="38810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722182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5. </a:t>
            </a:r>
            <a:r>
              <a:rPr lang="en-US" altLang="ko-KR" dirty="0"/>
              <a:t>Python </a:t>
            </a:r>
            <a:r>
              <a:rPr lang="ko-KR" altLang="en-US" dirty="0" err="1"/>
              <a:t>확장팩</a:t>
            </a:r>
            <a:r>
              <a:rPr lang="ko-KR" altLang="en-US" dirty="0"/>
              <a:t> 설치</a:t>
            </a:r>
            <a:r>
              <a:rPr lang="en-US" altLang="ko-KR" dirty="0"/>
              <a:t>, Python 3.xx </a:t>
            </a:r>
            <a:r>
              <a:rPr lang="ko-KR" altLang="en-US" dirty="0"/>
              <a:t>최신 버전 설치</a:t>
            </a:r>
            <a:endParaRPr lang="en-US" altLang="ko-KR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0" y="1968565"/>
            <a:ext cx="3919337" cy="2409623"/>
          </a:xfrm>
          <a:prstGeom prst="rect">
            <a:avLst/>
          </a:prstGeom>
        </p:spPr>
      </p:pic>
      <p:cxnSp>
        <p:nvCxnSpPr>
          <p:cNvPr id="6" name="직선 화살표 연결선 5"/>
          <p:cNvCxnSpPr/>
          <p:nvPr/>
        </p:nvCxnSpPr>
        <p:spPr>
          <a:xfrm flipH="1" flipV="1">
            <a:off x="4233468" y="3844252"/>
            <a:ext cx="1893012" cy="53393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그림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9151" y="2148359"/>
            <a:ext cx="3990643" cy="2470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10756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6. </a:t>
            </a:r>
            <a:r>
              <a:rPr lang="en-US" altLang="ko-KR" dirty="0"/>
              <a:t>Python </a:t>
            </a:r>
            <a:r>
              <a:rPr lang="ko-KR" altLang="en-US" dirty="0"/>
              <a:t>설정 </a:t>
            </a:r>
            <a:r>
              <a:rPr lang="en-US" altLang="ko-KR" dirty="0"/>
              <a:t>(</a:t>
            </a:r>
            <a:r>
              <a:rPr lang="en-US" altLang="ko-KR" dirty="0" err="1"/>
              <a:t>tasks.json</a:t>
            </a:r>
            <a:r>
              <a:rPr lang="en-US" altLang="ko-KR" dirty="0"/>
              <a:t>, </a:t>
            </a:r>
            <a:r>
              <a:rPr lang="ko-KR" altLang="en-US" dirty="0" err="1"/>
              <a:t>한글깨짐</a:t>
            </a:r>
            <a:r>
              <a:rPr lang="ko-KR" altLang="en-US" dirty="0"/>
              <a:t> 해결</a:t>
            </a:r>
            <a:r>
              <a:rPr lang="en-US" altLang="ko-KR" dirty="0"/>
              <a:t>, </a:t>
            </a:r>
            <a:r>
              <a:rPr lang="en-US" altLang="ko-KR" dirty="0" err="1"/>
              <a:t>Powershell</a:t>
            </a:r>
            <a:r>
              <a:rPr lang="en-US" altLang="ko-KR" dirty="0"/>
              <a:t> -&gt; CMD)</a:t>
            </a:r>
            <a:endParaRPr lang="ko-KR" altLang="en-US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2012" y="1960302"/>
            <a:ext cx="5564348" cy="481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41643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6. </a:t>
            </a:r>
            <a:r>
              <a:rPr lang="en-US" altLang="ko-KR" dirty="0"/>
              <a:t>Python </a:t>
            </a:r>
            <a:r>
              <a:rPr lang="ko-KR" altLang="en-US" dirty="0"/>
              <a:t>설정 </a:t>
            </a:r>
            <a:r>
              <a:rPr lang="en-US" altLang="ko-KR" dirty="0"/>
              <a:t>(</a:t>
            </a:r>
            <a:r>
              <a:rPr lang="en-US" altLang="ko-KR" dirty="0" err="1"/>
              <a:t>tasks.json</a:t>
            </a:r>
            <a:r>
              <a:rPr lang="en-US" altLang="ko-KR" dirty="0"/>
              <a:t>, </a:t>
            </a:r>
            <a:r>
              <a:rPr lang="ko-KR" altLang="en-US" dirty="0" err="1"/>
              <a:t>한글깨짐</a:t>
            </a:r>
            <a:r>
              <a:rPr lang="ko-KR" altLang="en-US" dirty="0"/>
              <a:t> 해결</a:t>
            </a:r>
            <a:r>
              <a:rPr lang="en-US" altLang="ko-KR" dirty="0"/>
              <a:t>, </a:t>
            </a:r>
            <a:r>
              <a:rPr lang="en-US" altLang="ko-KR" dirty="0" err="1"/>
              <a:t>Powershell</a:t>
            </a:r>
            <a:r>
              <a:rPr lang="en-US" altLang="ko-KR" dirty="0"/>
              <a:t> -&gt; CMD)</a:t>
            </a:r>
            <a:endParaRPr lang="ko-KR" altLang="en-US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648" y="1905726"/>
            <a:ext cx="4588880" cy="3891067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7811" y="1905726"/>
            <a:ext cx="5407564" cy="389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97002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6. </a:t>
            </a:r>
            <a:r>
              <a:rPr lang="en-US" altLang="ko-KR" dirty="0"/>
              <a:t>Python </a:t>
            </a:r>
            <a:r>
              <a:rPr lang="ko-KR" altLang="en-US" dirty="0"/>
              <a:t>설정 </a:t>
            </a:r>
            <a:r>
              <a:rPr lang="en-US" altLang="ko-KR" dirty="0"/>
              <a:t>(</a:t>
            </a:r>
            <a:r>
              <a:rPr lang="en-US" altLang="ko-KR" dirty="0" err="1"/>
              <a:t>tasks.json</a:t>
            </a:r>
            <a:r>
              <a:rPr lang="en-US" altLang="ko-KR" dirty="0"/>
              <a:t>, </a:t>
            </a:r>
            <a:r>
              <a:rPr lang="ko-KR" altLang="en-US" dirty="0" err="1"/>
              <a:t>한글깨짐</a:t>
            </a:r>
            <a:r>
              <a:rPr lang="ko-KR" altLang="en-US" dirty="0"/>
              <a:t> 해결</a:t>
            </a:r>
            <a:r>
              <a:rPr lang="en-US" altLang="ko-KR" dirty="0"/>
              <a:t>, </a:t>
            </a:r>
            <a:r>
              <a:rPr lang="en-US" altLang="ko-KR" dirty="0" err="1"/>
              <a:t>Powershell</a:t>
            </a:r>
            <a:r>
              <a:rPr lang="en-US" altLang="ko-KR" dirty="0"/>
              <a:t> -&gt; CMD)</a:t>
            </a:r>
            <a:endParaRPr lang="ko-KR" altLang="en-US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223" y="1877945"/>
            <a:ext cx="4671681" cy="4189811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7900" y="2038525"/>
            <a:ext cx="4704826" cy="3491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03622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6. </a:t>
            </a:r>
            <a:r>
              <a:rPr lang="en-US" altLang="ko-KR" dirty="0"/>
              <a:t>Python </a:t>
            </a:r>
            <a:r>
              <a:rPr lang="ko-KR" altLang="en-US" dirty="0"/>
              <a:t>설정 </a:t>
            </a:r>
            <a:r>
              <a:rPr lang="en-US" altLang="ko-KR" dirty="0"/>
              <a:t>(</a:t>
            </a:r>
            <a:r>
              <a:rPr lang="en-US" altLang="ko-KR" dirty="0" err="1"/>
              <a:t>tasks.json</a:t>
            </a:r>
            <a:r>
              <a:rPr lang="en-US" altLang="ko-KR" dirty="0"/>
              <a:t>, </a:t>
            </a:r>
            <a:r>
              <a:rPr lang="ko-KR" altLang="en-US" dirty="0" err="1"/>
              <a:t>한글깨짐</a:t>
            </a:r>
            <a:r>
              <a:rPr lang="ko-KR" altLang="en-US" dirty="0"/>
              <a:t> 해결</a:t>
            </a:r>
            <a:r>
              <a:rPr lang="en-US" altLang="ko-KR" dirty="0"/>
              <a:t>, </a:t>
            </a:r>
            <a:r>
              <a:rPr lang="en-US" altLang="ko-KR" dirty="0" err="1"/>
              <a:t>Powershell</a:t>
            </a:r>
            <a:r>
              <a:rPr lang="en-US" altLang="ko-KR" dirty="0"/>
              <a:t> -&gt; CMD)</a:t>
            </a:r>
            <a:endParaRPr lang="ko-KR" altLang="en-US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1350" y="1972430"/>
            <a:ext cx="3913989" cy="1778409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6135" y="1972430"/>
            <a:ext cx="5152998" cy="4693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15814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6. </a:t>
            </a:r>
            <a:r>
              <a:rPr lang="en-US" altLang="ko-KR" dirty="0"/>
              <a:t>Python </a:t>
            </a:r>
            <a:r>
              <a:rPr lang="ko-KR" altLang="en-US" dirty="0"/>
              <a:t>설정 </a:t>
            </a:r>
            <a:r>
              <a:rPr lang="en-US" altLang="ko-KR" dirty="0"/>
              <a:t>(</a:t>
            </a:r>
            <a:r>
              <a:rPr lang="en-US" altLang="ko-KR" dirty="0" err="1"/>
              <a:t>tasks.json</a:t>
            </a:r>
            <a:r>
              <a:rPr lang="en-US" altLang="ko-KR" dirty="0"/>
              <a:t>, </a:t>
            </a:r>
            <a:r>
              <a:rPr lang="ko-KR" altLang="en-US" dirty="0" err="1"/>
              <a:t>한글깨짐</a:t>
            </a:r>
            <a:r>
              <a:rPr lang="ko-KR" altLang="en-US" dirty="0"/>
              <a:t> 해결</a:t>
            </a:r>
            <a:r>
              <a:rPr lang="en-US" altLang="ko-KR" dirty="0"/>
              <a:t>, </a:t>
            </a:r>
            <a:r>
              <a:rPr lang="en-US" altLang="ko-KR" dirty="0" err="1"/>
              <a:t>Powershell</a:t>
            </a:r>
            <a:r>
              <a:rPr lang="en-US" altLang="ko-KR" dirty="0"/>
              <a:t> -&gt; CMD)</a:t>
            </a:r>
            <a:endParaRPr lang="ko-KR" altLang="en-US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0051" y="1898803"/>
            <a:ext cx="8451059" cy="464300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38101" y="5845323"/>
            <a:ext cx="3196127" cy="27699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ko-KR" sz="12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Ctrl + Alt + C</a:t>
            </a:r>
            <a:r>
              <a:rPr lang="ko-KR" altLang="en-US" sz="12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로 실행</a:t>
            </a:r>
            <a:endParaRPr lang="ko-KR" altLang="en-US" sz="12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0021177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6. </a:t>
            </a:r>
            <a:r>
              <a:rPr lang="en-US" altLang="ko-KR" dirty="0"/>
              <a:t>Python </a:t>
            </a:r>
            <a:r>
              <a:rPr lang="ko-KR" altLang="en-US" dirty="0"/>
              <a:t>설정 </a:t>
            </a:r>
            <a:r>
              <a:rPr lang="en-US" altLang="ko-KR" dirty="0"/>
              <a:t>(</a:t>
            </a:r>
            <a:r>
              <a:rPr lang="en-US" altLang="ko-KR" dirty="0" err="1"/>
              <a:t>tasks.json</a:t>
            </a:r>
            <a:r>
              <a:rPr lang="en-US" altLang="ko-KR" dirty="0"/>
              <a:t>, </a:t>
            </a:r>
            <a:r>
              <a:rPr lang="ko-KR" altLang="en-US" dirty="0" err="1"/>
              <a:t>한글깨짐</a:t>
            </a:r>
            <a:r>
              <a:rPr lang="ko-KR" altLang="en-US" dirty="0"/>
              <a:t> 해결</a:t>
            </a:r>
            <a:r>
              <a:rPr lang="en-US" altLang="ko-KR" dirty="0"/>
              <a:t>, </a:t>
            </a:r>
            <a:r>
              <a:rPr lang="en-US" altLang="ko-KR" dirty="0" err="1"/>
              <a:t>Powershell</a:t>
            </a:r>
            <a:r>
              <a:rPr lang="en-US" altLang="ko-KR" dirty="0"/>
              <a:t> -&gt; CMD)</a:t>
            </a:r>
            <a:endParaRPr lang="ko-KR" altLang="en-US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162" y="1914431"/>
            <a:ext cx="4256073" cy="2542468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1900" y="1914431"/>
            <a:ext cx="6544743" cy="1771153"/>
          </a:xfrm>
          <a:prstGeom prst="rect">
            <a:avLst/>
          </a:prstGeom>
        </p:spPr>
      </p:pic>
      <p:sp>
        <p:nvSpPr>
          <p:cNvPr id="7" name="오른쪽 화살표 6"/>
          <p:cNvSpPr/>
          <p:nvPr/>
        </p:nvSpPr>
        <p:spPr>
          <a:xfrm>
            <a:off x="4678235" y="2256090"/>
            <a:ext cx="373665" cy="121350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143237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7. </a:t>
            </a:r>
            <a:r>
              <a:rPr lang="en-US" altLang="ko-KR" dirty="0" err="1" smtClean="0"/>
              <a:t>WorkSpace</a:t>
            </a:r>
            <a:r>
              <a:rPr lang="en-US" altLang="ko-KR" dirty="0" smtClean="0"/>
              <a:t> </a:t>
            </a:r>
            <a:r>
              <a:rPr lang="en-US" altLang="ko-KR" dirty="0"/>
              <a:t>file </a:t>
            </a:r>
            <a:r>
              <a:rPr lang="ko-KR" altLang="en-US" dirty="0"/>
              <a:t>활용법</a:t>
            </a:r>
            <a:endParaRPr lang="en-US" altLang="ko-KR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0" y="1937857"/>
            <a:ext cx="4782213" cy="460022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417578" y="2021747"/>
            <a:ext cx="46558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 smtClean="0"/>
              <a:t>작성해놓은 워크스페이스를 다른 이름으로 저장하여 </a:t>
            </a:r>
            <a:endParaRPr lang="en-US" altLang="ko-KR" sz="1400" dirty="0" smtClean="0"/>
          </a:p>
          <a:p>
            <a:r>
              <a:rPr lang="ko-KR" altLang="en-US" sz="1400" dirty="0" smtClean="0"/>
              <a:t>재사용할 수 있음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7170538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en-US" altLang="ko-KR" dirty="0" err="1" smtClean="0"/>
              <a:t>VSCode</a:t>
            </a:r>
            <a:r>
              <a:rPr lang="en-US" altLang="ko-KR" dirty="0" smtClean="0"/>
              <a:t> </a:t>
            </a:r>
            <a:r>
              <a:rPr lang="ko-KR" altLang="en-US" dirty="0" smtClean="0"/>
              <a:t>설치</a:t>
            </a:r>
            <a:endParaRPr lang="ko-KR" altLang="en-US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664" y="1907870"/>
            <a:ext cx="5706271" cy="4363059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6480" y="1907870"/>
            <a:ext cx="5630061" cy="4382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4216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8. Python – Code Runner / Map </a:t>
            </a:r>
            <a:r>
              <a:rPr lang="ko-KR" altLang="en-US" dirty="0" smtClean="0"/>
              <a:t>수정하기</a:t>
            </a:r>
            <a:endParaRPr lang="en-US" altLang="ko-KR" dirty="0"/>
          </a:p>
        </p:txBody>
      </p:sp>
      <p:sp>
        <p:nvSpPr>
          <p:cNvPr id="6" name="TextBox 5"/>
          <p:cNvSpPr txBox="1"/>
          <p:nvPr/>
        </p:nvSpPr>
        <p:spPr>
          <a:xfrm>
            <a:off x="7996963" y="2004969"/>
            <a:ext cx="3506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Extensions</a:t>
            </a:r>
            <a:r>
              <a:rPr lang="ko-KR" altLang="en-US" sz="1400" dirty="0" smtClean="0"/>
              <a:t>의 </a:t>
            </a:r>
            <a:r>
              <a:rPr lang="en-US" altLang="ko-KR" sz="1400" dirty="0" smtClean="0"/>
              <a:t>Code Runner</a:t>
            </a:r>
            <a:r>
              <a:rPr lang="ko-KR" altLang="en-US" sz="1400" dirty="0" smtClean="0"/>
              <a:t>에서 </a:t>
            </a:r>
            <a:endParaRPr lang="en-US" altLang="ko-KR" sz="1400" dirty="0" smtClean="0"/>
          </a:p>
          <a:p>
            <a:r>
              <a:rPr lang="en-US" altLang="ko-KR" sz="1400" dirty="0" smtClean="0"/>
              <a:t>Extension Settings</a:t>
            </a:r>
            <a:r>
              <a:rPr lang="ko-KR" altLang="en-US" sz="1400" dirty="0" smtClean="0"/>
              <a:t>을 클릭한다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1779" y="2004969"/>
            <a:ext cx="6773848" cy="3541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0689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8. Python – Code Runner / Map </a:t>
            </a:r>
            <a:r>
              <a:rPr lang="ko-KR" altLang="en-US" dirty="0" smtClean="0"/>
              <a:t>수정하기</a:t>
            </a:r>
            <a:endParaRPr lang="en-US" altLang="ko-KR" dirty="0"/>
          </a:p>
        </p:txBody>
      </p:sp>
      <p:sp>
        <p:nvSpPr>
          <p:cNvPr id="6" name="TextBox 5"/>
          <p:cNvSpPr txBox="1"/>
          <p:nvPr/>
        </p:nvSpPr>
        <p:spPr>
          <a:xfrm>
            <a:off x="6417578" y="2021747"/>
            <a:ext cx="46558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Executor Map</a:t>
            </a:r>
            <a:r>
              <a:rPr lang="ko-KR" altLang="en-US" sz="1400" dirty="0" smtClean="0"/>
              <a:t>의 </a:t>
            </a:r>
            <a:r>
              <a:rPr lang="en-US" altLang="ko-KR" sz="1400" dirty="0" smtClean="0"/>
              <a:t>Edit in </a:t>
            </a:r>
            <a:r>
              <a:rPr lang="en-US" altLang="ko-KR" sz="1400" dirty="0" err="1" smtClean="0"/>
              <a:t>settings.json</a:t>
            </a:r>
            <a:r>
              <a:rPr lang="ko-KR" altLang="en-US" sz="1400" dirty="0" smtClean="0"/>
              <a:t>을 클릭한다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776" y="1906194"/>
            <a:ext cx="5582301" cy="4522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94444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8. Python – Code Runner / Map </a:t>
            </a:r>
            <a:r>
              <a:rPr lang="ko-KR" altLang="en-US" dirty="0" smtClean="0"/>
              <a:t>수정하기</a:t>
            </a:r>
            <a:endParaRPr lang="en-US" altLang="ko-KR" dirty="0"/>
          </a:p>
        </p:txBody>
      </p:sp>
      <p:sp>
        <p:nvSpPr>
          <p:cNvPr id="6" name="TextBox 5"/>
          <p:cNvSpPr txBox="1"/>
          <p:nvPr/>
        </p:nvSpPr>
        <p:spPr>
          <a:xfrm>
            <a:off x="7172587" y="2097248"/>
            <a:ext cx="46558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Python </a:t>
            </a:r>
            <a:r>
              <a:rPr lang="ko-KR" altLang="en-US" sz="1400" dirty="0" smtClean="0"/>
              <a:t>항목을 수정하면 된다</a:t>
            </a:r>
            <a:r>
              <a:rPr lang="en-US" altLang="ko-KR" sz="1400" dirty="0" smtClean="0"/>
              <a:t>.</a:t>
            </a:r>
            <a:endParaRPr lang="ko-KR" altLang="en-US" sz="1400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38" y="2038525"/>
            <a:ext cx="6523420" cy="369623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172587" y="2764913"/>
            <a:ext cx="4655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set PYTHONIOENCODING=utf8 &amp;&amp; python -u</a:t>
            </a:r>
          </a:p>
        </p:txBody>
      </p:sp>
    </p:spTree>
    <p:extLst>
      <p:ext uri="{BB962C8B-B14F-4D97-AF65-F5344CB8AC3E}">
        <p14:creationId xmlns:p14="http://schemas.microsoft.com/office/powerpoint/2010/main" val="7836081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en-US" altLang="ko-KR" dirty="0" err="1" smtClean="0"/>
              <a:t>VSCode</a:t>
            </a:r>
            <a:r>
              <a:rPr lang="en-US" altLang="ko-KR" dirty="0" smtClean="0"/>
              <a:t> </a:t>
            </a:r>
            <a:r>
              <a:rPr lang="ko-KR" altLang="en-US" dirty="0" smtClean="0"/>
              <a:t>설치</a:t>
            </a:r>
            <a:endParaRPr lang="ko-KR" altLang="en-US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840" y="1898344"/>
            <a:ext cx="5658640" cy="4382112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6254" y="1879292"/>
            <a:ext cx="5677692" cy="4401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2389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en-US" altLang="ko-KR" dirty="0" err="1" smtClean="0"/>
              <a:t>VSCode</a:t>
            </a:r>
            <a:r>
              <a:rPr lang="en-US" altLang="ko-KR" dirty="0" smtClean="0"/>
              <a:t> </a:t>
            </a:r>
            <a:r>
              <a:rPr lang="ko-KR" altLang="en-US" dirty="0" smtClean="0"/>
              <a:t>설치</a:t>
            </a:r>
            <a:endParaRPr lang="ko-KR" altLang="en-US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043" y="1861833"/>
            <a:ext cx="5649113" cy="4353533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6480" y="1861833"/>
            <a:ext cx="5620534" cy="4363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0030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1. </a:t>
            </a:r>
            <a:r>
              <a:rPr lang="en-US" altLang="ko-KR" dirty="0" err="1" smtClean="0"/>
              <a:t>VSCode</a:t>
            </a:r>
            <a:r>
              <a:rPr lang="en-US" altLang="ko-KR" dirty="0" smtClean="0"/>
              <a:t> </a:t>
            </a:r>
            <a:r>
              <a:rPr lang="ko-KR" altLang="en-US" dirty="0" smtClean="0"/>
              <a:t>설치</a:t>
            </a:r>
            <a:endParaRPr lang="ko-KR" altLang="en-US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0" y="1950733"/>
            <a:ext cx="5591955" cy="4353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4300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1. </a:t>
            </a:r>
            <a:r>
              <a:rPr lang="en-US" altLang="ko-KR" dirty="0" err="1"/>
              <a:t>VSCode</a:t>
            </a:r>
            <a:r>
              <a:rPr lang="en-US" altLang="ko-KR" dirty="0"/>
              <a:t> </a:t>
            </a:r>
            <a:r>
              <a:rPr lang="ko-KR" altLang="en-US" dirty="0"/>
              <a:t>설치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2180" y="1279116"/>
            <a:ext cx="7106920" cy="4983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91176"/>
      </p:ext>
    </p:extLst>
  </p:cSld>
  <p:clrMapOvr>
    <a:masterClrMapping/>
  </p:clrMapOvr>
</p:sld>
</file>

<file path=ppt/theme/theme1.xml><?xml version="1.0" encoding="utf-8"?>
<a:theme xmlns:a="http://schemas.openxmlformats.org/drawingml/2006/main" name="추억">
  <a:themeElements>
    <a:clrScheme name="추억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134</TotalTime>
  <Words>677</Words>
  <Application>Microsoft Office PowerPoint</Application>
  <PresentationFormat>와이드스크린</PresentationFormat>
  <Paragraphs>76</Paragraphs>
  <Slides>52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52</vt:i4>
      </vt:variant>
    </vt:vector>
  </HeadingPairs>
  <TitlesOfParts>
    <vt:vector size="57" baseType="lpstr">
      <vt:lpstr>나눔고딕</vt:lpstr>
      <vt:lpstr>맑은 고딕</vt:lpstr>
      <vt:lpstr>Calibri</vt:lpstr>
      <vt:lpstr>Calibri Light</vt:lpstr>
      <vt:lpstr>추억</vt:lpstr>
      <vt:lpstr>Visual Studio Code Gcc, Python Install Guide</vt:lpstr>
      <vt:lpstr>Visual Studio Code 처음 사용 설명서</vt:lpstr>
      <vt:lpstr>1. VSCode 설치</vt:lpstr>
      <vt:lpstr>1. VSCode 설치</vt:lpstr>
      <vt:lpstr>1. VSCode 설치</vt:lpstr>
      <vt:lpstr>1. VSCode 설치</vt:lpstr>
      <vt:lpstr>1. VSCode 설치</vt:lpstr>
      <vt:lpstr>1. VSCode 설치</vt:lpstr>
      <vt:lpstr>1. VSCode 설치</vt:lpstr>
      <vt:lpstr>2. MinGW 설치</vt:lpstr>
      <vt:lpstr>2. MinGW 설치</vt:lpstr>
      <vt:lpstr>2. MinGW 설치</vt:lpstr>
      <vt:lpstr>2. MinGW 설치</vt:lpstr>
      <vt:lpstr>2. MinGW 설치</vt:lpstr>
      <vt:lpstr>2. MinGW 설치</vt:lpstr>
      <vt:lpstr>2. MinGW 설치</vt:lpstr>
      <vt:lpstr>2. MinGW 설치</vt:lpstr>
      <vt:lpstr>2. MinGW 설치</vt:lpstr>
      <vt:lpstr>2. MinGW 설치</vt:lpstr>
      <vt:lpstr>2. MinGW 설치</vt:lpstr>
      <vt:lpstr>2. MinGW 설치</vt:lpstr>
      <vt:lpstr>3. VScode 설정 (Font, tasks.json, 한글코드 EUC-KR, C/C++ 설정)</vt:lpstr>
      <vt:lpstr>3. VScode 설정 (Font, tasks.json, 한글코드 EUC-KR, C/C++ 설정)</vt:lpstr>
      <vt:lpstr>3. VScode 설정 (Font, tasks.json, 한글코드 EUC-KR, C/C++ 설정)</vt:lpstr>
      <vt:lpstr>3. VScode 설정 (Font, tasks.json, 한글코드 EUC-KR, C/C++ 설정)</vt:lpstr>
      <vt:lpstr>3. VScode 설정 (Font, tasks.json, 한글코드 EUC-KR, C/C++ 설정)</vt:lpstr>
      <vt:lpstr>3. VScode 설정 (Font, tasks.json, 한글코드 EUC-KR, C/C++ 설정)</vt:lpstr>
      <vt:lpstr>3. VScode 설정 (Font, tasks.json, 한글코드 EUC-KR, C/C++ 설정)</vt:lpstr>
      <vt:lpstr>3. VScode 설정 (Font, tasks.json, 한글코드 EUC-KR, C/C++ 설정)</vt:lpstr>
      <vt:lpstr>3. VScode 설정 (Font, tasks.json, 한글코드 EUC-KR, C/C++ 설정)</vt:lpstr>
      <vt:lpstr>3. VScode 설정 (Font, tasks.json, 한글코드 EUC-KR, C/C++ 설정)</vt:lpstr>
      <vt:lpstr>4. Code Runner 설치 (Play 버튼 기능, 디버깅 기능, launch.json)</vt:lpstr>
      <vt:lpstr>4. Code Runner 설치 (Play 버튼 기능, 디버깅 기능, launch.json)</vt:lpstr>
      <vt:lpstr>4. Code Runner 설치 (Play 버튼 기능, 디버깅 기능, launch.json)</vt:lpstr>
      <vt:lpstr>4. Code Runner 설치 (Play 버튼 기능, 디버깅 기능, launch.json)</vt:lpstr>
      <vt:lpstr>4. Code Runner 설치 (Play 버튼 기능, 디버깅 기능, launch.json)</vt:lpstr>
      <vt:lpstr>4. Code Runner 설치 (Play 버튼 기능, 디버깅 기능, launch.json)</vt:lpstr>
      <vt:lpstr>5. Python 확장팩 설치, Python 3.xx 최신 버전 설치</vt:lpstr>
      <vt:lpstr>5. Python 확장팩 설치, Python 3.xx 최신 버전 설치</vt:lpstr>
      <vt:lpstr>5. Python 확장팩 설치, Python 3.xx 최신 버전 설치</vt:lpstr>
      <vt:lpstr>5. Python 확장팩 설치, Python 3.xx 최신 버전 설치</vt:lpstr>
      <vt:lpstr>5. Python 확장팩 설치, Python 3.xx 최신 버전 설치</vt:lpstr>
      <vt:lpstr>6. Python 설정 (tasks.json, 한글깨짐 해결, Powershell -&gt; CMD)</vt:lpstr>
      <vt:lpstr>6. Python 설정 (tasks.json, 한글깨짐 해결, Powershell -&gt; CMD)</vt:lpstr>
      <vt:lpstr>6. Python 설정 (tasks.json, 한글깨짐 해결, Powershell -&gt; CMD)</vt:lpstr>
      <vt:lpstr>6. Python 설정 (tasks.json, 한글깨짐 해결, Powershell -&gt; CMD)</vt:lpstr>
      <vt:lpstr>6. Python 설정 (tasks.json, 한글깨짐 해결, Powershell -&gt; CMD)</vt:lpstr>
      <vt:lpstr>6. Python 설정 (tasks.json, 한글깨짐 해결, Powershell -&gt; CMD)</vt:lpstr>
      <vt:lpstr>7. WorkSpace file 활용법</vt:lpstr>
      <vt:lpstr>8. Python – Code Runner / Map 수정하기</vt:lpstr>
      <vt:lpstr>8. Python – Code Runner / Map 수정하기</vt:lpstr>
      <vt:lpstr>8. Python – Code Runner / Map 수정하기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pc</dc:creator>
  <cp:lastModifiedBy>pc</cp:lastModifiedBy>
  <cp:revision>152</cp:revision>
  <dcterms:created xsi:type="dcterms:W3CDTF">2022-03-16T09:18:43Z</dcterms:created>
  <dcterms:modified xsi:type="dcterms:W3CDTF">2022-04-09T06:52:42Z</dcterms:modified>
</cp:coreProperties>
</file>