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4" r:id="rId4"/>
    <p:sldId id="290" r:id="rId5"/>
    <p:sldId id="275" r:id="rId6"/>
    <p:sldId id="291" r:id="rId7"/>
    <p:sldId id="276" r:id="rId8"/>
    <p:sldId id="292" r:id="rId9"/>
    <p:sldId id="277" r:id="rId10"/>
    <p:sldId id="278" r:id="rId11"/>
    <p:sldId id="279" r:id="rId12"/>
    <p:sldId id="280" r:id="rId13"/>
    <p:sldId id="281" r:id="rId14"/>
    <p:sldId id="293" r:id="rId15"/>
    <p:sldId id="282" r:id="rId16"/>
    <p:sldId id="294" r:id="rId17"/>
    <p:sldId id="283" r:id="rId18"/>
    <p:sldId id="295" r:id="rId19"/>
    <p:sldId id="284" r:id="rId20"/>
    <p:sldId id="285" r:id="rId21"/>
    <p:sldId id="296" r:id="rId22"/>
    <p:sldId id="286" r:id="rId23"/>
    <p:sldId id="297" r:id="rId24"/>
    <p:sldId id="287" r:id="rId25"/>
    <p:sldId id="298" r:id="rId26"/>
    <p:sldId id="288" r:id="rId27"/>
    <p:sldId id="289" r:id="rId28"/>
    <p:sldId id="299" r:id="rId29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1C4"/>
    <a:srgbClr val="E84659"/>
    <a:srgbClr val="8F3845"/>
    <a:srgbClr val="C1A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425" autoAdjust="0"/>
  </p:normalViewPr>
  <p:slideViewPr>
    <p:cSldViewPr>
      <p:cViewPr varScale="1">
        <p:scale>
          <a:sx n="99" d="100"/>
          <a:sy n="99" d="100"/>
        </p:scale>
        <p:origin x="1386" y="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F16A-FEB9-4CF9-9436-8139444FD5DA}" type="datetimeFigureOut">
              <a:rPr lang="ko-KR" altLang="en-US" smtClean="0"/>
              <a:pPr/>
              <a:t>2022-03-22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A1C4-5C5B-4B90-B503-04257274C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7C6-D177-4010-83F5-8D8AD989BC06}" type="datetimeFigureOut">
              <a:rPr lang="ko-KR" altLang="en-US" smtClean="0"/>
              <a:pPr/>
              <a:t>2022-03-22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CB16-601B-4EC5-A385-DB731B7A43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934897"/>
            <a:ext cx="6840000" cy="14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0" i="0" u="none" strike="noStrike" kern="1200" cap="none" spc="110" normalizeH="0" baseline="0" noProof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design by</a:t>
            </a:r>
            <a:endParaRPr kumimoji="0" lang="ko-KR" altLang="en-US" sz="4100" b="0" i="0" u="none" strike="noStrike" kern="1200" cap="none" spc="110" normalizeH="0" baseline="0" noProof="0" dirty="0" smtClean="0">
              <a:ln>
                <a:noFill/>
              </a:ln>
              <a:solidFill>
                <a:srgbClr val="BCC1C4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" name="그림 1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6840000" cy="54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0135-E8A4-45D7-B192-830677B1C74A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BD6C-29EB-46FA-9443-06FB8154C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546700" y="1980631"/>
            <a:ext cx="3600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80280" y="-162774"/>
            <a:ext cx="5313119" cy="354176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500"/>
              </a:lnSpc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82000" y="5493669"/>
            <a:ext cx="5311400" cy="180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buNone/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smtClean="0"/>
              <a:t>design by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400000" y="3378988"/>
            <a:ext cx="4590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15" name="그림 1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1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6" name="그림 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7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메인컬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5" name="그림 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308613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890170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472922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pic>
        <p:nvPicPr>
          <p:cNvPr id="42" name="그림 41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44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26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28" name="그림 27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0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57888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3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32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53842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sp>
        <p:nvSpPr>
          <p:cNvPr id="33" name="텍스트 개체 틀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00000" y="6318249"/>
            <a:ext cx="7558088" cy="124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34" name="그림 33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8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국영문 메인서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2700000" y="3525040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00000" y="5204638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9" r:id="rId4"/>
    <p:sldLayoutId id="2147483657" r:id="rId5"/>
    <p:sldLayoutId id="2147483655" r:id="rId6"/>
    <p:sldLayoutId id="2147483656" r:id="rId7"/>
    <p:sldLayoutId id="2147483651" r:id="rId8"/>
    <p:sldLayoutId id="2147483653" r:id="rId9"/>
    <p:sldLayoutId id="2147483660" r:id="rId10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2400" smtClean="0"/>
              <a:t>정도윤</a:t>
            </a:r>
            <a:r>
              <a:rPr lang="en-US" altLang="ko-KR" sz="2400" smtClean="0"/>
              <a:t>(2022-03-22)</a:t>
            </a:r>
            <a:endParaRPr lang="en-US" altLang="ko-KR" sz="2400" dirty="0" smtClean="0"/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360000" y="396001"/>
            <a:ext cx="6840000" cy="1440414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Visual Studio Code – SVN Client</a:t>
            </a:r>
            <a:br>
              <a:rPr lang="en-US" altLang="ko-KR" sz="3200"/>
            </a:br>
            <a:r>
              <a:rPr lang="en-US" altLang="ko-KR" sz="3200"/>
              <a:t>(TortoiseSVN)</a:t>
            </a:r>
            <a:endParaRPr lang="ko-KR" altLang="en-US" dirty="0"/>
          </a:p>
        </p:txBody>
      </p:sp>
      <p:sp>
        <p:nvSpPr>
          <p:cNvPr id="5" name="TextBox 9"/>
          <p:cNvSpPr txBox="1"/>
          <p:nvPr/>
        </p:nvSpPr>
        <p:spPr>
          <a:xfrm rot="16200000">
            <a:off x="9333402" y="5818575"/>
            <a:ext cx="2081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다운받기</a:t>
            </a:r>
            <a:endParaRPr lang="ko-KR" altLang="en-US" sz="800" dirty="0">
              <a:solidFill>
                <a:srgbClr val="BCC1C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2340471"/>
            <a:ext cx="4945698" cy="3854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 sz="2000"/>
              <a:t>2. Visual Studio Code – SVNClient </a:t>
            </a:r>
            <a:r>
              <a:rPr lang="ko-KR" altLang="en-US" sz="2000"/>
              <a:t>설치하기</a:t>
            </a:r>
            <a:r>
              <a:rPr lang="en-US" altLang="ko-KR" sz="2000"/>
              <a:t>(TortoiseSVN)</a:t>
            </a:r>
            <a:endParaRPr lang="ko-KR" altLang="en-US" sz="2000"/>
          </a:p>
        </p:txBody>
      </p:sp>
      <p:pic>
        <p:nvPicPr>
          <p:cNvPr id="6" name="그림 5" descr="220322_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72" y="2340471"/>
            <a:ext cx="3708412" cy="171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77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0" y="2088443"/>
            <a:ext cx="6768752" cy="4906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687000" cy="3202066"/>
          </a:xfrm>
        </p:spPr>
        <p:txBody>
          <a:bodyPr/>
          <a:lstStyle/>
          <a:p>
            <a:r>
              <a:rPr lang="en-US" altLang="ko-KR" sz="2000" smtClean="0"/>
              <a:t>3. Visual Studio Code – SVNClient </a:t>
            </a:r>
            <a:r>
              <a:rPr lang="ko-KR" altLang="en-US" sz="2000" smtClean="0"/>
              <a:t>설정하기</a:t>
            </a:r>
            <a:r>
              <a:rPr lang="en-US" altLang="ko-KR" sz="2000" smtClean="0"/>
              <a:t>(product.json)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76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2294973"/>
            <a:ext cx="4945698" cy="2971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2296365"/>
            <a:ext cx="4945698" cy="2968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06980" cy="3202066"/>
          </a:xfrm>
        </p:spPr>
        <p:txBody>
          <a:bodyPr/>
          <a:lstStyle/>
          <a:p>
            <a:r>
              <a:rPr lang="en-US" altLang="ko-KR" sz="2000"/>
              <a:t>3. Visual Studio Code – SVNClient </a:t>
            </a:r>
            <a:r>
              <a:rPr lang="ko-KR" altLang="en-US" sz="2000"/>
              <a:t>설정하기</a:t>
            </a:r>
            <a:r>
              <a:rPr lang="en-US" altLang="ko-KR" sz="2000"/>
              <a:t>(product.json)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95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52" y="1950957"/>
            <a:ext cx="8430324" cy="4818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795012" cy="3202066"/>
          </a:xfrm>
        </p:spPr>
        <p:txBody>
          <a:bodyPr/>
          <a:lstStyle/>
          <a:p>
            <a:r>
              <a:rPr lang="en-US" altLang="ko-KR" sz="2000" smtClean="0"/>
              <a:t>4. </a:t>
            </a:r>
            <a:r>
              <a:rPr lang="en-US" altLang="ko-KR" sz="2000"/>
              <a:t>Visual Studio Code </a:t>
            </a:r>
            <a:r>
              <a:rPr lang="en-US" altLang="ko-KR" sz="2000"/>
              <a:t>– </a:t>
            </a:r>
            <a:r>
              <a:rPr lang="en-US" altLang="ko-KR" sz="2000" smtClean="0"/>
              <a:t>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82143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6" y="2412479"/>
            <a:ext cx="8690607" cy="4019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551096" cy="3202066"/>
          </a:xfrm>
        </p:spPr>
        <p:txBody>
          <a:bodyPr/>
          <a:lstStyle/>
          <a:p>
            <a:r>
              <a:rPr lang="en-US" altLang="ko-KR" sz="2000" smtClean="0"/>
              <a:t>4. Visual Studio Code – SVNClient(SVN:Checkout)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448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2340471"/>
            <a:ext cx="6738136" cy="4266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723004" cy="3202066"/>
          </a:xfrm>
        </p:spPr>
        <p:txBody>
          <a:bodyPr/>
          <a:lstStyle/>
          <a:p>
            <a:r>
              <a:rPr lang="en-US" altLang="ko-KR" sz="2400"/>
              <a:t>4. Visual Studio Code – SVNClient(SVN:Checkout)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8672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2556495"/>
            <a:ext cx="7480365" cy="3312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427108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2" y="2593490"/>
            <a:ext cx="4788532" cy="2444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67919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" y="2196455"/>
            <a:ext cx="7308812" cy="3802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578988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4065474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2176621"/>
            <a:ext cx="4945698" cy="320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2055485"/>
            <a:ext cx="4945698" cy="344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98968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60897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텍스트 개체 틀 30"/>
          <p:cNvSpPr>
            <a:spLocks noGrp="1"/>
          </p:cNvSpPr>
          <p:nvPr>
            <p:ph type="body" sz="quarter" idx="10"/>
          </p:nvPr>
        </p:nvSpPr>
        <p:spPr>
          <a:xfrm>
            <a:off x="2700000" y="4533983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TortoiseSVN</a:t>
            </a:r>
            <a:r>
              <a:rPr lang="ko-KR" altLang="en-US" sz="1400" smtClean="0"/>
              <a:t>을 설치한다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1"/>
          </p:nvPr>
        </p:nvSpPr>
        <p:spPr>
          <a:xfrm>
            <a:off x="2700000" y="2729659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Extension </a:t>
            </a:r>
            <a:r>
              <a:rPr lang="ko-KR" altLang="en-US" sz="1400" smtClean="0"/>
              <a:t>기능으로 </a:t>
            </a:r>
            <a:r>
              <a:rPr lang="en-US" altLang="ko-KR" sz="1400" smtClean="0"/>
              <a:t>SVN</a:t>
            </a:r>
            <a:r>
              <a:rPr lang="ko-KR" altLang="en-US" sz="1400" smtClean="0"/>
              <a:t>을 설치한다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5940871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Visual Studio Code</a:t>
            </a:r>
            <a:r>
              <a:rPr lang="ko-KR" altLang="en-US" sz="1400" smtClean="0"/>
              <a:t>의 </a:t>
            </a:r>
            <a:r>
              <a:rPr lang="en-US" altLang="ko-KR" sz="1400" smtClean="0"/>
              <a:t>AppData</a:t>
            </a:r>
            <a:r>
              <a:rPr lang="ko-KR" altLang="en-US" sz="1400" smtClean="0"/>
              <a:t>의 </a:t>
            </a:r>
            <a:r>
              <a:rPr lang="en-US" altLang="ko-KR" sz="1400" smtClean="0"/>
              <a:t>product.json</a:t>
            </a:r>
            <a:r>
              <a:rPr lang="ko-KR" altLang="en-US" sz="1400" smtClean="0"/>
              <a:t>을 수정한다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 dirty="0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4"/>
          </p:nvPr>
        </p:nvSpPr>
        <p:spPr>
          <a:xfrm>
            <a:off x="2700000" y="2177578"/>
            <a:ext cx="7558088" cy="486929"/>
          </a:xfrm>
        </p:spPr>
        <p:txBody>
          <a:bodyPr/>
          <a:lstStyle/>
          <a:p>
            <a:r>
              <a:rPr lang="en-US" altLang="ko-KR" sz="2800"/>
              <a:t>1. Visual Studio Code – SVNClient </a:t>
            </a:r>
            <a:r>
              <a:rPr lang="ko-KR" altLang="en-US" sz="2800"/>
              <a:t>설치하기</a:t>
            </a:r>
            <a:endParaRPr lang="ko-KR" altLang="en-US" sz="2800" dirty="0"/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5"/>
          </p:nvPr>
        </p:nvSpPr>
        <p:spPr>
          <a:xfrm>
            <a:off x="2700000" y="3571275"/>
            <a:ext cx="7558088" cy="389376"/>
          </a:xfrm>
        </p:spPr>
        <p:txBody>
          <a:bodyPr/>
          <a:lstStyle/>
          <a:p>
            <a:r>
              <a:rPr lang="en-US" altLang="ko-KR" sz="2800"/>
              <a:t>2. Visual Studio Code – SVNClient </a:t>
            </a:r>
            <a:r>
              <a:rPr lang="ko-KR" altLang="en-US" sz="2800"/>
              <a:t>설치하기</a:t>
            </a:r>
            <a:r>
              <a:rPr lang="en-US" altLang="ko-KR" sz="2800"/>
              <a:t>(TortoiseSVN)</a:t>
            </a:r>
            <a:endParaRPr lang="ko-KR" altLang="en-US" sz="2800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4968763"/>
            <a:ext cx="7558088" cy="864096"/>
          </a:xfrm>
          <a:prstGeom prst="rect">
            <a:avLst/>
          </a:prstGeom>
        </p:spPr>
        <p:txBody>
          <a:bodyPr/>
          <a:lstStyle/>
          <a:p>
            <a:r>
              <a:rPr lang="en-US" altLang="ko-KR" sz="2800"/>
              <a:t>3. Visual Studio Code – SVNClient </a:t>
            </a:r>
            <a:r>
              <a:rPr lang="ko-KR" altLang="en-US" sz="2800"/>
              <a:t>설정하기</a:t>
            </a:r>
            <a:r>
              <a:rPr lang="en-US" altLang="ko-KR" sz="2800"/>
              <a:t>(product.json)</a:t>
            </a:r>
            <a:endParaRPr lang="ko-KR" altLang="en-US" sz="2800" dirty="0"/>
          </a:p>
        </p:txBody>
      </p:sp>
      <p:sp>
        <p:nvSpPr>
          <p:cNvPr id="9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6912979"/>
            <a:ext cx="7558088" cy="295100"/>
          </a:xfrm>
        </p:spPr>
        <p:txBody>
          <a:bodyPr/>
          <a:lstStyle/>
          <a:p>
            <a:r>
              <a:rPr lang="en-US" altLang="ko-KR" sz="1400" smtClean="0"/>
              <a:t>SVN</a:t>
            </a:r>
            <a:r>
              <a:rPr lang="ko-KR" altLang="en-US" sz="1400" smtClean="0"/>
              <a:t>을 </a:t>
            </a:r>
            <a:r>
              <a:rPr lang="ko-KR" altLang="en-US" sz="1400" smtClean="0"/>
              <a:t>사용할 수 있다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10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6379775"/>
            <a:ext cx="7558088" cy="461196"/>
          </a:xfrm>
          <a:prstGeom prst="rect">
            <a:avLst/>
          </a:prstGeom>
        </p:spPr>
        <p:txBody>
          <a:bodyPr/>
          <a:lstStyle/>
          <a:p>
            <a:r>
              <a:rPr lang="en-US" altLang="ko-KR" sz="2400" smtClean="0"/>
              <a:t>4. Visual Studio Code – SVNClient(SVN:Checkout)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2" y="2268463"/>
            <a:ext cx="8640960" cy="4483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26960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71252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32" y="2376475"/>
            <a:ext cx="8460940" cy="4366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254952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414341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64" y="2088443"/>
            <a:ext cx="6437656" cy="3318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62964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756520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2" y="1908423"/>
            <a:ext cx="8155052" cy="5062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62964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77538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0" y="2520491"/>
            <a:ext cx="8429092" cy="3331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446221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2196455"/>
            <a:ext cx="8631085" cy="4697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254952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646083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2" y="1983036"/>
            <a:ext cx="4789752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20322_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37" y="2520491"/>
            <a:ext cx="4945698" cy="4138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62964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174469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2005564"/>
            <a:ext cx="8839128" cy="4792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254952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589274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72419"/>
            <a:ext cx="5832648" cy="5197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62964" cy="3202066"/>
          </a:xfrm>
        </p:spPr>
        <p:txBody>
          <a:bodyPr/>
          <a:lstStyle/>
          <a:p>
            <a:r>
              <a:rPr lang="en-US" altLang="ko-KR" sz="2000"/>
              <a:t>4. Visual Studio Code – SVNClient(SVN:Checkout)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394098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4" y="1692399"/>
            <a:ext cx="4945698" cy="4922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290956" cy="3202066"/>
          </a:xfrm>
        </p:spPr>
        <p:txBody>
          <a:bodyPr/>
          <a:lstStyle/>
          <a:p>
            <a:r>
              <a:rPr lang="en-US" altLang="ko-KR" sz="2400"/>
              <a:t>1. Visual Studio Code – SVNClient </a:t>
            </a:r>
            <a:r>
              <a:rPr lang="ko-KR" altLang="en-US" sz="2400"/>
              <a:t>설치하기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42053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52" y="1836415"/>
            <a:ext cx="6259667" cy="5374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62964" cy="3202066"/>
          </a:xfrm>
        </p:spPr>
        <p:txBody>
          <a:bodyPr/>
          <a:lstStyle/>
          <a:p>
            <a:r>
              <a:rPr lang="en-US" altLang="ko-KR" sz="2400"/>
              <a:t>1. Visual Studio Code – SVNClient </a:t>
            </a:r>
            <a:r>
              <a:rPr lang="ko-KR" altLang="en-US" sz="2400"/>
              <a:t>설치하기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87559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97034"/>
            <a:ext cx="8443084" cy="4580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326960" cy="3202066"/>
          </a:xfrm>
        </p:spPr>
        <p:txBody>
          <a:bodyPr/>
          <a:lstStyle/>
          <a:p>
            <a:r>
              <a:rPr lang="en-US" altLang="ko-KR" sz="2400"/>
              <a:t>1. Visual Studio Code – SVNClient </a:t>
            </a:r>
            <a:r>
              <a:rPr lang="ko-KR" altLang="en-US" sz="2400"/>
              <a:t>설치하기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456917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4" y="1872419"/>
            <a:ext cx="7678590" cy="5313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723004" cy="3202066"/>
          </a:xfrm>
        </p:spPr>
        <p:txBody>
          <a:bodyPr/>
          <a:lstStyle/>
          <a:p>
            <a:r>
              <a:rPr lang="en-US" altLang="ko-KR" sz="2800"/>
              <a:t>1. Visual Studio Code – </a:t>
            </a:r>
            <a:r>
              <a:rPr lang="en-US" altLang="ko-KR" sz="2800"/>
              <a:t>SVNClient </a:t>
            </a:r>
            <a:r>
              <a:rPr lang="ko-KR" altLang="en-US" sz="2800" smtClean="0"/>
              <a:t>설치하기</a:t>
            </a: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71224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0322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48" y="2124447"/>
            <a:ext cx="7884876" cy="4881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290956" cy="3202066"/>
          </a:xfrm>
        </p:spPr>
        <p:txBody>
          <a:bodyPr/>
          <a:lstStyle/>
          <a:p>
            <a:r>
              <a:rPr lang="en-US" altLang="ko-KR" sz="2000" smtClean="0"/>
              <a:t>2. </a:t>
            </a:r>
            <a:r>
              <a:rPr lang="en-US" altLang="ko-KR" sz="2000"/>
              <a:t>Visual Studio Code – </a:t>
            </a:r>
            <a:r>
              <a:rPr lang="en-US" altLang="ko-KR" sz="2000"/>
              <a:t>SVNClient </a:t>
            </a:r>
            <a:r>
              <a:rPr lang="ko-KR" altLang="en-US" sz="2000" smtClean="0"/>
              <a:t>설치하기</a:t>
            </a:r>
            <a:r>
              <a:rPr lang="en-US" altLang="ko-KR" sz="2000" smtClean="0"/>
              <a:t>(TortoiseSVN)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429105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48483"/>
            <a:ext cx="4945698" cy="3844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650996" cy="3202066"/>
          </a:xfrm>
        </p:spPr>
        <p:txBody>
          <a:bodyPr/>
          <a:lstStyle/>
          <a:p>
            <a:r>
              <a:rPr lang="en-US" altLang="ko-KR" sz="2000"/>
              <a:t>2. Visual Studio Code – SVNClient </a:t>
            </a:r>
            <a:r>
              <a:rPr lang="ko-KR" altLang="en-US" sz="2000"/>
              <a:t>설치하기</a:t>
            </a:r>
            <a:r>
              <a:rPr lang="en-US" altLang="ko-KR" sz="2000"/>
              <a:t>(TortoiseSVN)</a:t>
            </a:r>
            <a:endParaRPr lang="ko-KR" altLang="en-US" sz="2000"/>
          </a:p>
        </p:txBody>
      </p:sp>
      <p:pic>
        <p:nvPicPr>
          <p:cNvPr id="6" name="그림 5" descr="220322_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08" y="2448483"/>
            <a:ext cx="4945698" cy="3870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07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20322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448483"/>
            <a:ext cx="4945698" cy="3872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515092" cy="3202066"/>
          </a:xfrm>
        </p:spPr>
        <p:txBody>
          <a:bodyPr/>
          <a:lstStyle/>
          <a:p>
            <a:r>
              <a:rPr lang="en-US" altLang="ko-KR" sz="2000"/>
              <a:t>2. Visual Studio Code – SVNClient </a:t>
            </a:r>
            <a:r>
              <a:rPr lang="ko-KR" altLang="en-US" sz="2000"/>
              <a:t>설치하기</a:t>
            </a:r>
            <a:r>
              <a:rPr lang="en-US" altLang="ko-KR" sz="2000"/>
              <a:t>(TortoiseSVN)</a:t>
            </a:r>
            <a:endParaRPr lang="ko-KR" altLang="en-US" sz="2000"/>
          </a:p>
        </p:txBody>
      </p:sp>
      <p:pic>
        <p:nvPicPr>
          <p:cNvPr id="6" name="그림 5" descr="220322_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04" y="2448483"/>
            <a:ext cx="4945698" cy="3872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983529"/>
      </p:ext>
    </p:extLst>
  </p:cSld>
  <p:clrMapOvr>
    <a:masterClrMapping/>
  </p:clrMapOvr>
</p:sld>
</file>

<file path=ppt/theme/theme1.xml><?xml version="1.0" encoding="utf-8"?>
<a:theme xmlns:a="http://schemas.openxmlformats.org/drawingml/2006/main" name="브랜드 디자인 포트폴리오">
  <a:themeElements>
    <a:clrScheme name="브랜드 디자인 포트폴리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7C6C4"/>
      </a:hlink>
      <a:folHlink>
        <a:srgbClr val="B7C6C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307</Words>
  <Application>Microsoft Office PowerPoint</Application>
  <PresentationFormat>사용자 지정</PresentationFormat>
  <Paragraphs>38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나눔고딕</vt:lpstr>
      <vt:lpstr>나눔고딕 ExtraBold</vt:lpstr>
      <vt:lpstr>나눔명조</vt:lpstr>
      <vt:lpstr>맑은 고딕</vt:lpstr>
      <vt:lpstr>Arial</vt:lpstr>
      <vt:lpstr>브랜드 디자인 포트폴리오</vt:lpstr>
      <vt:lpstr>Visual Studio Code – SVN Client (TortoiseSVN)</vt:lpstr>
      <vt:lpstr>목차</vt:lpstr>
      <vt:lpstr>1. Visual Studio Code – SVNClient 설치하기</vt:lpstr>
      <vt:lpstr>1. Visual Studio Code – SVNClient 설치하기</vt:lpstr>
      <vt:lpstr>1. Visual Studio Code – SVNClient 설치하기</vt:lpstr>
      <vt:lpstr>1. Visual Studio Code – SVNClient 설치하기</vt:lpstr>
      <vt:lpstr>2. Visual Studio Code – SVNClient 설치하기(TortoiseSVN)</vt:lpstr>
      <vt:lpstr>2. Visual Studio Code – SVNClient 설치하기(TortoiseSVN)</vt:lpstr>
      <vt:lpstr>2. Visual Studio Code – SVNClient 설치하기(TortoiseSVN)</vt:lpstr>
      <vt:lpstr>2. Visual Studio Code – SVNClient 설치하기(TortoiseSVN)</vt:lpstr>
      <vt:lpstr>3. Visual Studio Code – SVNClient 설정하기(product.json)</vt:lpstr>
      <vt:lpstr>3. Visual Studio Code – SVNClient 설정하기(product.json)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  <vt:lpstr>4. Visual Studio Code – SVNClient(SVN:Checkout)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3 Installation Guide</dc:title>
  <dc:creator>네이버 한글한글 아름답게</dc:creator>
  <cp:lastModifiedBy>user17</cp:lastModifiedBy>
  <cp:revision>375</cp:revision>
  <dcterms:created xsi:type="dcterms:W3CDTF">2011-12-22T18:09:14Z</dcterms:created>
  <dcterms:modified xsi:type="dcterms:W3CDTF">2022-03-22T08:15:11Z</dcterms:modified>
</cp:coreProperties>
</file>