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3" r:id="rId4"/>
    <p:sldId id="274" r:id="rId5"/>
    <p:sldId id="276" r:id="rId6"/>
    <p:sldId id="275" r:id="rId7"/>
  </p:sldIdLst>
  <p:sldSz cx="10693400" cy="7561263"/>
  <p:notesSz cx="6858000" cy="9144000"/>
  <p:defaultTextStyle>
    <a:defPPr>
      <a:defRPr lang="ko-KR"/>
    </a:defPPr>
    <a:lvl1pPr marL="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C1C4"/>
    <a:srgbClr val="E84659"/>
    <a:srgbClr val="8F3845"/>
    <a:srgbClr val="C1A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682" autoAdjust="0"/>
  </p:normalViewPr>
  <p:slideViewPr>
    <p:cSldViewPr>
      <p:cViewPr varScale="1">
        <p:scale>
          <a:sx n="98" d="100"/>
          <a:sy n="98" d="100"/>
        </p:scale>
        <p:origin x="1422" y="96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17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2F16A-FEB9-4CF9-9436-8139444FD5DA}" type="datetimeFigureOut">
              <a:rPr lang="ko-KR" altLang="en-US" smtClean="0"/>
              <a:pPr/>
              <a:t>2022-04-16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2A1C4-5C5B-4B90-B503-04257274C9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087C6-D177-4010-83F5-8D8AD989BC06}" type="datetimeFigureOut">
              <a:rPr lang="ko-KR" altLang="en-US" smtClean="0"/>
              <a:pPr/>
              <a:t>2022-04-16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0CB16-601B-4EC5-A385-DB731B7A43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5934897"/>
            <a:ext cx="6840000" cy="144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95690" rtl="0" eaLnBrk="1" fontAlgn="auto" latin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ko-KR" altLang="en-US" sz="3600" b="0" i="0" u="none" strike="noStrike" kern="1200" cap="none" spc="110" normalizeH="0" baseline="0" noProof="0">
                <a:ln>
                  <a:noFill/>
                </a:ln>
                <a:solidFill>
                  <a:srgbClr val="BCC1C4"/>
                </a:solidFill>
                <a:effectLst/>
                <a:uLnTx/>
                <a:uFillTx/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marL="0" marR="0" lvl="0" indent="0" algn="l" defTabSz="995690" rtl="0" eaLnBrk="1" fontAlgn="auto" latin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0" i="0" u="none" strike="noStrike" kern="1200" cap="none" spc="110" normalizeH="0" baseline="0" noProof="0" dirty="0" smtClean="0">
                <a:ln>
                  <a:noFill/>
                </a:ln>
                <a:solidFill>
                  <a:srgbClr val="BCC1C4"/>
                </a:solidFill>
                <a:effectLst/>
                <a:uLnTx/>
                <a:uFillTx/>
                <a:latin typeface="나눔고딕 ExtraBold" pitchFamily="50" charset="-127"/>
                <a:ea typeface="나눔고딕 ExtraBold" pitchFamily="50" charset="-127"/>
                <a:cs typeface="+mj-cs"/>
              </a:rPr>
              <a:t>design by</a:t>
            </a:r>
            <a:endParaRPr kumimoji="0" lang="ko-KR" altLang="en-US" sz="4100" b="0" i="0" u="none" strike="noStrike" kern="1200" cap="none" spc="110" normalizeH="0" baseline="0" noProof="0" dirty="0" smtClean="0">
              <a:ln>
                <a:noFill/>
              </a:ln>
              <a:solidFill>
                <a:srgbClr val="BCC1C4"/>
              </a:solidFill>
              <a:effectLst/>
              <a:uLnTx/>
              <a:uFillTx/>
              <a:latin typeface="나눔고딕 ExtraBold" pitchFamily="50" charset="-127"/>
              <a:ea typeface="나눔고딕 ExtraBold" pitchFamily="50" charset="-127"/>
              <a:cs typeface="+mj-cs"/>
            </a:endParaRPr>
          </a:p>
        </p:txBody>
      </p:sp>
      <p:pic>
        <p:nvPicPr>
          <p:cNvPr id="16" name="그림 15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5"/>
          </a:xfrm>
          <a:prstGeom prst="rect">
            <a:avLst/>
          </a:prstGeom>
        </p:spPr>
      </p:pic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6840000" cy="540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chemeClr val="tx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문서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0135-E8A4-45D7-B192-830677B1C74A}" type="datetimeFigureOut">
              <a:rPr lang="ko-KR" altLang="en-US" smtClean="0"/>
              <a:t>2022-04-16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BD6C-29EB-46FA-9443-06FB8154C9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107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2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 userDrawn="1"/>
        </p:nvSpPr>
        <p:spPr>
          <a:xfrm>
            <a:off x="3546700" y="1980631"/>
            <a:ext cx="3600000" cy="36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제목 1"/>
          <p:cNvSpPr>
            <a:spLocks noGrp="1"/>
          </p:cNvSpPr>
          <p:nvPr>
            <p:ph type="title" hasCustomPrompt="1"/>
          </p:nvPr>
        </p:nvSpPr>
        <p:spPr>
          <a:xfrm>
            <a:off x="5380280" y="-162774"/>
            <a:ext cx="5313119" cy="3541761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ts val="5500"/>
              </a:lnSpc>
              <a:defRPr sz="4500" spc="300" baseline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문서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제목</a:t>
            </a:r>
            <a:endParaRPr lang="ko-KR" altLang="en-US" dirty="0"/>
          </a:p>
        </p:txBody>
      </p:sp>
      <p:sp>
        <p:nvSpPr>
          <p:cNvPr id="5" name="텍스트 개체 틀 18"/>
          <p:cNvSpPr>
            <a:spLocks noGrp="1"/>
          </p:cNvSpPr>
          <p:nvPr>
            <p:ph type="body" sz="quarter" idx="10" hasCustomPrompt="1"/>
          </p:nvPr>
        </p:nvSpPr>
        <p:spPr>
          <a:xfrm>
            <a:off x="5382000" y="5493669"/>
            <a:ext cx="5311400" cy="18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ts val="4300"/>
              </a:lnSpc>
              <a:buNone/>
              <a:defRPr sz="4500" spc="300" baseline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design by</a:t>
            </a:r>
            <a:endParaRPr lang="ko-KR" alt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5400000" y="3378988"/>
            <a:ext cx="459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본 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15" name="그림 14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16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6" name="그림 5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7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메인컬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5" name="그림 4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6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sp>
        <p:nvSpPr>
          <p:cNvPr id="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308613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890170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2" hasCustomPrompt="1"/>
          </p:nvPr>
        </p:nvSpPr>
        <p:spPr>
          <a:xfrm>
            <a:off x="2700000" y="4729221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36" name="직선 연결선 35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pic>
        <p:nvPicPr>
          <p:cNvPr id="42" name="그림 41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44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9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999709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22" name="직선 연결선 21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 userDrawn="1"/>
        </p:nvCxnSpPr>
        <p:spPr>
          <a:xfrm>
            <a:off x="4860000" y="3999709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sp>
        <p:nvSpPr>
          <p:cNvPr id="26" name="텍스트 개체 틀 30"/>
          <p:cNvSpPr>
            <a:spLocks noGrp="1"/>
          </p:cNvSpPr>
          <p:nvPr>
            <p:ph type="body" sz="quarter" idx="15" hasCustomPrompt="1"/>
          </p:nvPr>
        </p:nvSpPr>
        <p:spPr>
          <a:xfrm>
            <a:off x="2700000" y="4583917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pic>
        <p:nvPicPr>
          <p:cNvPr id="28" name="그림 27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30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240571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" name="텍스트 개체 틀 8"/>
          <p:cNvSpPr>
            <a:spLocks noGrp="1"/>
          </p:cNvSpPr>
          <p:nvPr>
            <p:ph type="body" sz="quarter" idx="12" hasCustomPrompt="1"/>
          </p:nvPr>
        </p:nvSpPr>
        <p:spPr>
          <a:xfrm>
            <a:off x="2700000" y="57888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3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25" name="직선 연결선 24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sp>
        <p:nvSpPr>
          <p:cNvPr id="32" name="텍스트 개체 틀 30"/>
          <p:cNvSpPr>
            <a:spLocks noGrp="1"/>
          </p:cNvSpPr>
          <p:nvPr>
            <p:ph type="body" sz="quarter" idx="15" hasCustomPrompt="1"/>
          </p:nvPr>
        </p:nvSpPr>
        <p:spPr>
          <a:xfrm>
            <a:off x="2700000" y="4392699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sp>
        <p:nvSpPr>
          <p:cNvPr id="33" name="텍스트 개체 틀 30"/>
          <p:cNvSpPr>
            <a:spLocks noGrp="1"/>
          </p:cNvSpPr>
          <p:nvPr>
            <p:ph type="body" sz="quarter" idx="16" hasCustomPrompt="1"/>
          </p:nvPr>
        </p:nvSpPr>
        <p:spPr>
          <a:xfrm>
            <a:off x="2700000" y="6318249"/>
            <a:ext cx="7558088" cy="1242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pic>
        <p:nvPicPr>
          <p:cNvPr id="34" name="그림 33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38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국영문 메인서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7" name="그림 6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cxnSp>
        <p:nvCxnSpPr>
          <p:cNvPr id="9" name="직선 연결선 8"/>
          <p:cNvCxnSpPr/>
          <p:nvPr userDrawn="1"/>
        </p:nvCxnSpPr>
        <p:spPr>
          <a:xfrm>
            <a:off x="2700000" y="3525040"/>
            <a:ext cx="756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2700000" y="5204638"/>
            <a:ext cx="756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4" r:id="rId3"/>
    <p:sldLayoutId id="2147483659" r:id="rId4"/>
    <p:sldLayoutId id="2147483657" r:id="rId5"/>
    <p:sldLayoutId id="2147483655" r:id="rId6"/>
    <p:sldLayoutId id="2147483656" r:id="rId7"/>
    <p:sldLayoutId id="2147483651" r:id="rId8"/>
    <p:sldLayoutId id="2147483653" r:id="rId9"/>
    <p:sldLayoutId id="2147483660" r:id="rId10"/>
  </p:sldLayoutIdLst>
  <p:txStyles>
    <p:titleStyle>
      <a:lvl1pPr algn="ctr" defTabSz="995690" rtl="0" eaLnBrk="1" latinLnBrk="1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1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1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1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1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angeul.naver.com/fon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텍스트 개체 틀 2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sz="2400" dirty="0" err="1" smtClean="0"/>
              <a:t>정도윤</a:t>
            </a:r>
            <a:r>
              <a:rPr lang="en-US" altLang="ko-KR" sz="2400" dirty="0" smtClean="0"/>
              <a:t>(</a:t>
            </a:r>
            <a:r>
              <a:rPr lang="en-US" altLang="ko-KR" sz="2400" dirty="0" smtClean="0"/>
              <a:t>2022.04.16)</a:t>
            </a:r>
            <a:endParaRPr lang="en-US" altLang="ko-KR" sz="2400" dirty="0" smtClean="0"/>
          </a:p>
        </p:txBody>
      </p:sp>
      <p:sp>
        <p:nvSpPr>
          <p:cNvPr id="26" name="제목 25"/>
          <p:cNvSpPr>
            <a:spLocks noGrp="1"/>
          </p:cNvSpPr>
          <p:nvPr>
            <p:ph type="title"/>
          </p:nvPr>
        </p:nvSpPr>
        <p:spPr>
          <a:xfrm>
            <a:off x="360000" y="396001"/>
            <a:ext cx="6840000" cy="1440414"/>
          </a:xfrm>
          <a:prstGeom prst="rect">
            <a:avLst/>
          </a:prstGeom>
        </p:spPr>
        <p:txBody>
          <a:bodyPr/>
          <a:lstStyle/>
          <a:p>
            <a:r>
              <a:rPr lang="en-US" altLang="ko-KR" sz="2800" dirty="0" err="1" smtClean="0"/>
              <a:t>Jupyter</a:t>
            </a:r>
            <a:r>
              <a:rPr lang="en-US" altLang="ko-KR" sz="2800" dirty="0" smtClean="0"/>
              <a:t> Notebook </a:t>
            </a:r>
            <a:r>
              <a:rPr lang="ko-KR" altLang="en-US" sz="2800" dirty="0"/>
              <a:t>특정 디렉토리 설정</a:t>
            </a:r>
            <a:br>
              <a:rPr lang="ko-KR" altLang="en-US" sz="2800" dirty="0"/>
            </a:br>
            <a:endParaRPr lang="ko-KR" altLang="en-US" sz="2800" dirty="0"/>
          </a:p>
        </p:txBody>
      </p:sp>
      <p:sp>
        <p:nvSpPr>
          <p:cNvPr id="5" name="TextBox 9"/>
          <p:cNvSpPr txBox="1"/>
          <p:nvPr/>
        </p:nvSpPr>
        <p:spPr>
          <a:xfrm rot="16200000">
            <a:off x="9333402" y="5818575"/>
            <a:ext cx="20812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ko-KR"/>
            </a:defPPr>
            <a:lvl1pPr marL="0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이 문서는 </a:t>
            </a:r>
            <a:r>
              <a:rPr lang="ko-KR" altLang="en-US" sz="800" dirty="0" err="1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나눔글꼴로</a:t>
            </a:r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 작성되었습니다</a:t>
            </a:r>
            <a:r>
              <a:rPr lang="en-US" altLang="ko-KR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다운받기</a:t>
            </a:r>
            <a:endParaRPr lang="ko-KR" altLang="en-US" sz="800" dirty="0">
              <a:solidFill>
                <a:srgbClr val="BCC1C4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텍스트 개체 틀 31"/>
          <p:cNvSpPr>
            <a:spLocks noGrp="1"/>
          </p:cNvSpPr>
          <p:nvPr>
            <p:ph type="body" sz="quarter" idx="11"/>
          </p:nvPr>
        </p:nvSpPr>
        <p:spPr>
          <a:xfrm>
            <a:off x="2700000" y="2709243"/>
            <a:ext cx="7558088" cy="438904"/>
          </a:xfrm>
        </p:spPr>
        <p:txBody>
          <a:bodyPr/>
          <a:lstStyle/>
          <a:p>
            <a:r>
              <a:rPr lang="en-US" altLang="ko-KR" sz="1400" dirty="0" err="1" smtClean="0"/>
              <a:t>Jupyter</a:t>
            </a:r>
            <a:r>
              <a:rPr lang="en-US" altLang="ko-KR" sz="1400" dirty="0" smtClean="0"/>
              <a:t> Notebook</a:t>
            </a:r>
            <a:r>
              <a:rPr lang="ko-KR" altLang="en-US" sz="1400" dirty="0" smtClean="0"/>
              <a:t>의 초기 디렉토리를 특정 디렉토리로 변경하는 방법을 소개한다</a:t>
            </a:r>
            <a:r>
              <a:rPr lang="en-US" altLang="ko-KR" sz="1400" smtClean="0"/>
              <a:t>.</a:t>
            </a:r>
            <a:endParaRPr lang="ko-KR" altLang="en-US" sz="1400" dirty="0"/>
          </a:p>
        </p:txBody>
      </p:sp>
      <p:sp>
        <p:nvSpPr>
          <p:cNvPr id="30" name="제목 29"/>
          <p:cNvSpPr>
            <a:spLocks noGrp="1"/>
          </p:cNvSpPr>
          <p:nvPr>
            <p:ph type="title"/>
          </p:nvPr>
        </p:nvSpPr>
        <p:spPr>
          <a:xfrm>
            <a:off x="360000" y="396001"/>
            <a:ext cx="2340000" cy="1781577"/>
          </a:xfrm>
        </p:spPr>
        <p:txBody>
          <a:bodyPr/>
          <a:lstStyle/>
          <a:p>
            <a:r>
              <a:rPr lang="ko-KR" altLang="en-US" smtClean="0"/>
              <a:t>목차</a:t>
            </a:r>
            <a:endParaRPr lang="ko-KR" altLang="en-US" dirty="0"/>
          </a:p>
        </p:txBody>
      </p:sp>
      <p:sp>
        <p:nvSpPr>
          <p:cNvPr id="36" name="텍스트 개체 틀 35"/>
          <p:cNvSpPr>
            <a:spLocks noGrp="1"/>
          </p:cNvSpPr>
          <p:nvPr>
            <p:ph type="body" sz="quarter" idx="14"/>
          </p:nvPr>
        </p:nvSpPr>
        <p:spPr>
          <a:xfrm>
            <a:off x="2700000" y="2177578"/>
            <a:ext cx="7558088" cy="486929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 smtClean="0"/>
              <a:t>Jupyter</a:t>
            </a:r>
            <a:r>
              <a:rPr lang="en-US" altLang="ko-KR" sz="2800" dirty="0" smtClean="0"/>
              <a:t> Notebook - </a:t>
            </a:r>
            <a:r>
              <a:rPr lang="ko-KR" altLang="en-US" sz="2800" dirty="0" smtClean="0"/>
              <a:t>특정 디렉토리 설정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04" y="2556495"/>
            <a:ext cx="3491424" cy="4619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그림 2" descr="220416_2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652" y="2551168"/>
            <a:ext cx="4382169" cy="44278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직사각형 3"/>
          <p:cNvSpPr/>
          <p:nvPr/>
        </p:nvSpPr>
        <p:spPr>
          <a:xfrm>
            <a:off x="1350256" y="2074135"/>
            <a:ext cx="8208912" cy="307777"/>
          </a:xfrm>
          <a:prstGeom prst="rect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ko-KR" altLang="en-US" sz="14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sudo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apt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install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y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bind9 bind9utils bind9-doc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dnsutils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350256" y="1728849"/>
            <a:ext cx="820891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400" b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* OS: </a:t>
            </a:r>
            <a:r>
              <a:rPr lang="en-US" altLang="ko-KR" sz="140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Ubuntu Server 20.04</a:t>
            </a:r>
            <a:endParaRPr lang="ko-KR" altLang="en-US" sz="140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60000" y="396001"/>
            <a:ext cx="7362964" cy="1158265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/>
              <a:t>Jupyter</a:t>
            </a:r>
            <a:r>
              <a:rPr lang="en-US" altLang="ko-KR" sz="2800" dirty="0"/>
              <a:t> Notebook - </a:t>
            </a:r>
            <a:r>
              <a:rPr lang="ko-KR" altLang="en-US" sz="2800" dirty="0"/>
              <a:t>특정 디렉토리 설정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6964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280" y="2025212"/>
            <a:ext cx="7940189" cy="40684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398968" cy="1440414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/>
              <a:t>Jupyter</a:t>
            </a:r>
            <a:r>
              <a:rPr lang="en-US" altLang="ko-KR" sz="2800" dirty="0"/>
              <a:t> Notebook - </a:t>
            </a:r>
            <a:r>
              <a:rPr lang="ko-KR" altLang="en-US" sz="2800" dirty="0"/>
              <a:t>특정 디렉토리 설정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41338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220416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324" y="1836415"/>
            <a:ext cx="6840760" cy="48397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434972" cy="1260394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/>
              <a:t>Jupyter</a:t>
            </a:r>
            <a:r>
              <a:rPr lang="en-US" altLang="ko-KR" sz="2800" dirty="0"/>
              <a:t> Notebook - </a:t>
            </a:r>
            <a:r>
              <a:rPr lang="ko-KR" altLang="en-US" sz="2800" dirty="0"/>
              <a:t>특정 디렉토리 설정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7442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20416_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276" y="2160451"/>
            <a:ext cx="8202059" cy="42719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60000" y="396001"/>
            <a:ext cx="7398968" cy="1476418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en-US" altLang="ko-KR" sz="2800" dirty="0" err="1"/>
              <a:t>Jupyter</a:t>
            </a:r>
            <a:r>
              <a:rPr lang="en-US" altLang="ko-KR" sz="2800" dirty="0"/>
              <a:t> Notebook - </a:t>
            </a:r>
            <a:r>
              <a:rPr lang="ko-KR" altLang="en-US" sz="2800" dirty="0"/>
              <a:t>특정 디렉토리 설정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36237795"/>
      </p:ext>
    </p:extLst>
  </p:cSld>
  <p:clrMapOvr>
    <a:masterClrMapping/>
  </p:clrMapOvr>
</p:sld>
</file>

<file path=ppt/theme/theme1.xml><?xml version="1.0" encoding="utf-8"?>
<a:theme xmlns:a="http://schemas.openxmlformats.org/drawingml/2006/main" name="브랜드 디자인 포트폴리오">
  <a:themeElements>
    <a:clrScheme name="브랜드 디자인 포트폴리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7C6C4"/>
      </a:hlink>
      <a:folHlink>
        <a:srgbClr val="B7C6C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83</Words>
  <Application>Microsoft Office PowerPoint</Application>
  <PresentationFormat>사용자 지정</PresentationFormat>
  <Paragraphs>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나눔고딕</vt:lpstr>
      <vt:lpstr>나눔고딕 ExtraBold</vt:lpstr>
      <vt:lpstr>나눔명조</vt:lpstr>
      <vt:lpstr>맑은 고딕</vt:lpstr>
      <vt:lpstr>Arial</vt:lpstr>
      <vt:lpstr>브랜드 디자인 포트폴리오</vt:lpstr>
      <vt:lpstr>Jupyter Notebook 특정 디렉토리 설정 </vt:lpstr>
      <vt:lpstr>목차</vt:lpstr>
      <vt:lpstr>1. Jupyter Notebook - 특정 디렉토리 설정</vt:lpstr>
      <vt:lpstr>1. Jupyter Notebook - 특정 디렉토리 설정</vt:lpstr>
      <vt:lpstr>1. Jupyter Notebook - 특정 디렉토리 설정</vt:lpstr>
      <vt:lpstr>1. Jupyter Notebook - 특정 디렉토리 설정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Anaconda 3 Installation Guide</dc:title>
  <dc:creator>네이버 한글한글 아름답게</dc:creator>
  <cp:lastModifiedBy>pc</cp:lastModifiedBy>
  <cp:revision>313</cp:revision>
  <dcterms:created xsi:type="dcterms:W3CDTF">2011-12-22T18:09:14Z</dcterms:created>
  <dcterms:modified xsi:type="dcterms:W3CDTF">2022-04-16T05:02:59Z</dcterms:modified>
</cp:coreProperties>
</file>