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7" r:id="rId4"/>
    <p:sldId id="278" r:id="rId5"/>
    <p:sldId id="279" r:id="rId6"/>
    <p:sldId id="282" r:id="rId7"/>
    <p:sldId id="280" r:id="rId8"/>
    <p:sldId id="281" r:id="rId9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82" autoAdjust="0"/>
  </p:normalViewPr>
  <p:slideViewPr>
    <p:cSldViewPr>
      <p:cViewPr varScale="1">
        <p:scale>
          <a:sx n="98" d="100"/>
          <a:sy n="98" d="100"/>
        </p:scale>
        <p:origin x="1422" y="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24057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392699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(2022.04.16)</a:t>
            </a:r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 err="1" smtClean="0"/>
              <a:t>VirtualBox</a:t>
            </a:r>
            <a:r>
              <a:rPr lang="en-US" altLang="ko-KR" sz="2800" dirty="0" smtClean="0"/>
              <a:t> 6 – Port Forwarding Guide</a:t>
            </a:r>
            <a:endParaRPr lang="ko-KR" altLang="en-US" sz="2800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709243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호스트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PC</a:t>
            </a:r>
            <a:r>
              <a:rPr lang="ko-KR" altLang="en-US" sz="1400" dirty="0" smtClean="0"/>
              <a:t>와 </a:t>
            </a:r>
            <a:r>
              <a:rPr lang="ko-KR" altLang="en-US" sz="1400" dirty="0" smtClean="0"/>
              <a:t>게스트 </a:t>
            </a:r>
            <a:r>
              <a:rPr lang="en-US" altLang="ko-KR" sz="1400" dirty="0" smtClean="0"/>
              <a:t>PC</a:t>
            </a:r>
            <a:r>
              <a:rPr lang="ko-KR" altLang="en-US" sz="1400" dirty="0" smtClean="0"/>
              <a:t>의 포트 </a:t>
            </a:r>
            <a:r>
              <a:rPr lang="ko-KR" altLang="en-US" sz="1400" dirty="0" err="1" smtClean="0"/>
              <a:t>포워딩</a:t>
            </a:r>
            <a:r>
              <a:rPr lang="ko-KR" altLang="en-US" sz="1400" dirty="0" smtClean="0"/>
              <a:t> 설정을 할 수 있다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60000" y="396001"/>
            <a:ext cx="2340000" cy="1781577"/>
          </a:xfrm>
        </p:spPr>
        <p:txBody>
          <a:bodyPr/>
          <a:lstStyle/>
          <a:p>
            <a:r>
              <a:rPr lang="ko-KR" altLang="en-US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2177578"/>
            <a:ext cx="7558088" cy="486929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VirtualBox</a:t>
            </a:r>
            <a:r>
              <a:rPr lang="en-US" altLang="ko-KR" sz="2800" dirty="0"/>
              <a:t> 6 </a:t>
            </a:r>
            <a:r>
              <a:rPr lang="ko-KR" altLang="en-US" sz="2800" dirty="0"/>
              <a:t>환경설정</a:t>
            </a:r>
            <a:r>
              <a:rPr lang="en-US" altLang="ko-KR" sz="2800" dirty="0"/>
              <a:t> – Port Forwarding</a:t>
            </a:r>
            <a:endParaRPr lang="ko-KR" altLang="en-US" sz="2800" dirty="0"/>
          </a:p>
        </p:txBody>
      </p:sp>
      <p:sp>
        <p:nvSpPr>
          <p:cNvPr id="5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3959155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호스트 </a:t>
            </a:r>
            <a:r>
              <a:rPr lang="en-US" altLang="ko-KR" sz="1400" dirty="0" smtClean="0"/>
              <a:t>PC</a:t>
            </a:r>
            <a:r>
              <a:rPr lang="ko-KR" altLang="en-US" sz="1400" dirty="0" smtClean="0"/>
              <a:t>의 방화벽 포트를 개방할 수 있다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3427490"/>
            <a:ext cx="7558088" cy="486929"/>
          </a:xfrm>
        </p:spPr>
        <p:txBody>
          <a:bodyPr/>
          <a:lstStyle/>
          <a:p>
            <a:r>
              <a:rPr lang="en-US" altLang="ko-KR" sz="2800" dirty="0"/>
              <a:t>2. MS</a:t>
            </a:r>
            <a:r>
              <a:rPr lang="ko-KR" altLang="en-US" sz="2800" dirty="0"/>
              <a:t>윈도우 </a:t>
            </a:r>
            <a:r>
              <a:rPr lang="en-US" altLang="ko-KR" sz="2800" dirty="0"/>
              <a:t>– </a:t>
            </a:r>
            <a:r>
              <a:rPr lang="ko-KR" altLang="en-US" sz="2800" dirty="0"/>
              <a:t>방화벽</a:t>
            </a:r>
            <a:r>
              <a:rPr lang="en-US" altLang="ko-KR" sz="2800" dirty="0"/>
              <a:t>(Windows Defender)</a:t>
            </a:r>
            <a:endParaRPr lang="ko-KR" altLang="en-US" sz="2800" dirty="0"/>
          </a:p>
        </p:txBody>
      </p:sp>
      <p:sp>
        <p:nvSpPr>
          <p:cNvPr id="7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5212396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우분투 리눅스 </a:t>
            </a:r>
            <a:r>
              <a:rPr lang="en-US" altLang="ko-KR" sz="1400" dirty="0" smtClean="0"/>
              <a:t>20.04</a:t>
            </a:r>
            <a:r>
              <a:rPr lang="ko-KR" altLang="en-US" sz="1400" dirty="0" smtClean="0"/>
              <a:t>의 방화벽을 설정할 수 있다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8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4680731"/>
            <a:ext cx="7558088" cy="486929"/>
          </a:xfrm>
        </p:spPr>
        <p:txBody>
          <a:bodyPr/>
          <a:lstStyle/>
          <a:p>
            <a:r>
              <a:rPr lang="en-US" altLang="ko-KR" sz="2800" dirty="0"/>
              <a:t>3. </a:t>
            </a:r>
            <a:r>
              <a:rPr lang="ko-KR" altLang="en-US" sz="2800" dirty="0"/>
              <a:t>우분투 리눅스 </a:t>
            </a:r>
            <a:r>
              <a:rPr lang="en-US" altLang="ko-KR" sz="2800" dirty="0"/>
              <a:t>20.04 /</a:t>
            </a:r>
            <a:r>
              <a:rPr lang="ko-KR" altLang="en-US" sz="2800" dirty="0"/>
              <a:t> 방화벽 설정하기</a:t>
            </a:r>
            <a:r>
              <a:rPr lang="en-US" altLang="ko-KR" sz="2800" dirty="0"/>
              <a:t>(</a:t>
            </a:r>
            <a:r>
              <a:rPr lang="en-US" altLang="ko-KR" sz="2800" dirty="0" err="1"/>
              <a:t>Ufw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714354"/>
            <a:ext cx="4945698" cy="41325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416_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2147382"/>
            <a:ext cx="4945698" cy="3266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9919248" cy="1318353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VirtualBox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6 </a:t>
            </a:r>
            <a:r>
              <a:rPr lang="ko-KR" altLang="en-US" sz="2800" dirty="0" smtClean="0"/>
              <a:t>환경설정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– Port </a:t>
            </a:r>
            <a:r>
              <a:rPr lang="en-US" altLang="ko-KR" sz="2800" dirty="0" smtClean="0"/>
              <a:t>Forwarding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7878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2068016"/>
            <a:ext cx="4945698" cy="34252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416_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1807644"/>
            <a:ext cx="4945698" cy="39445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9883244" cy="1260394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VirtualBox</a:t>
            </a:r>
            <a:r>
              <a:rPr lang="en-US" altLang="ko-KR" sz="2800" dirty="0"/>
              <a:t> 6 </a:t>
            </a:r>
            <a:r>
              <a:rPr lang="ko-KR" altLang="en-US" sz="2800" dirty="0"/>
              <a:t>환경설정</a:t>
            </a:r>
            <a:r>
              <a:rPr lang="en-US" altLang="ko-KR" sz="2800" dirty="0"/>
              <a:t> – Port Forwarding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1173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76" y="1728403"/>
            <a:ext cx="7422212" cy="55603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9919248" cy="1260394"/>
          </a:xfrm>
        </p:spPr>
        <p:txBody>
          <a:bodyPr/>
          <a:lstStyle/>
          <a:p>
            <a:r>
              <a:rPr lang="en-US" altLang="ko-KR" sz="2800" dirty="0" smtClean="0"/>
              <a:t>2. MS</a:t>
            </a:r>
            <a:r>
              <a:rPr lang="ko-KR" altLang="en-US" sz="2800" dirty="0" smtClean="0"/>
              <a:t>윈도우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방화벽</a:t>
            </a:r>
            <a:r>
              <a:rPr lang="en-US" altLang="ko-KR" sz="2800" dirty="0" smtClean="0"/>
              <a:t>(Windows Defender)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9889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20416_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2376475"/>
            <a:ext cx="7704856" cy="43079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9883244" cy="1548426"/>
          </a:xfrm>
        </p:spPr>
        <p:txBody>
          <a:bodyPr/>
          <a:lstStyle/>
          <a:p>
            <a:r>
              <a:rPr lang="en-US" altLang="ko-KR" sz="2800" dirty="0"/>
              <a:t>2. MS</a:t>
            </a:r>
            <a:r>
              <a:rPr lang="ko-KR" altLang="en-US" sz="2800" dirty="0"/>
              <a:t>윈도우 </a:t>
            </a:r>
            <a:r>
              <a:rPr lang="en-US" altLang="ko-KR" sz="2800" dirty="0"/>
              <a:t>– </a:t>
            </a:r>
            <a:r>
              <a:rPr lang="ko-KR" altLang="en-US" sz="2800" dirty="0"/>
              <a:t>방화벽</a:t>
            </a:r>
            <a:r>
              <a:rPr lang="en-US" altLang="ko-KR" sz="2800" dirty="0"/>
              <a:t>(Windows Defender)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1994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10" y="1527259"/>
            <a:ext cx="5864385" cy="33036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416_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96" y="3888643"/>
            <a:ext cx="5845431" cy="32666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59999" y="396001"/>
            <a:ext cx="9896027" cy="1168266"/>
          </a:xfrm>
        </p:spPr>
        <p:txBody>
          <a:bodyPr/>
          <a:lstStyle/>
          <a:p>
            <a:r>
              <a:rPr lang="en-US" altLang="ko-KR" sz="2800" dirty="0"/>
              <a:t>2. MS</a:t>
            </a:r>
            <a:r>
              <a:rPr lang="ko-KR" altLang="en-US" sz="2800" dirty="0"/>
              <a:t>윈도우 </a:t>
            </a:r>
            <a:r>
              <a:rPr lang="en-US" altLang="ko-KR" sz="2800" dirty="0"/>
              <a:t>– </a:t>
            </a:r>
            <a:r>
              <a:rPr lang="ko-KR" altLang="en-US" sz="2800" dirty="0"/>
              <a:t>방화벽</a:t>
            </a:r>
            <a:r>
              <a:rPr lang="en-US" altLang="ko-KR" sz="2800" dirty="0"/>
              <a:t>(Windows Defender)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969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33" y="1690870"/>
            <a:ext cx="5420006" cy="4538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9883244" cy="1296398"/>
          </a:xfrm>
        </p:spPr>
        <p:txBody>
          <a:bodyPr/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우분투 리눅스 </a:t>
            </a:r>
            <a:r>
              <a:rPr lang="en-US" altLang="ko-KR" sz="2800" dirty="0" smtClean="0"/>
              <a:t>20.04 /</a:t>
            </a:r>
            <a:r>
              <a:rPr lang="ko-KR" altLang="en-US" sz="2800" dirty="0" smtClean="0"/>
              <a:t> 방화벽 설정하기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Ufw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994772" y="2124447"/>
            <a:ext cx="3996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ufw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enable</a:t>
            </a:r>
          </a:p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ufw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allow 22</a:t>
            </a:r>
          </a:p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ufw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allow 3306</a:t>
            </a:r>
          </a:p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ufw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status</a:t>
            </a:r>
            <a:endParaRPr lang="ko-KR" altLang="en-US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4772" y="4572719"/>
            <a:ext cx="3996444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포트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22(SSH),</a:t>
            </a:r>
          </a:p>
          <a:p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포트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3306(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MariaDB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MySQL)</a:t>
            </a:r>
            <a:endParaRPr lang="ko-KR" altLang="en-US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9332886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156</Words>
  <Application>Microsoft Office PowerPoint</Application>
  <PresentationFormat>사용자 지정</PresentationFormat>
  <Paragraphs>22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VirtualBox 6 – Port Forwarding Guide</vt:lpstr>
      <vt:lpstr>목차</vt:lpstr>
      <vt:lpstr>1. VirtualBox 6 환경설정 – Port Forwarding</vt:lpstr>
      <vt:lpstr>1. VirtualBox 6 환경설정 – Port Forwarding</vt:lpstr>
      <vt:lpstr>2. MS윈도우 – 방화벽(Windows Defender)</vt:lpstr>
      <vt:lpstr>2. MS윈도우 – 방화벽(Windows Defender)</vt:lpstr>
      <vt:lpstr>2. MS윈도우 – 방화벽(Windows Defender)</vt:lpstr>
      <vt:lpstr>3. 우분투 리눅스 20.04 / 방화벽 설정하기(Ufw)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pc</cp:lastModifiedBy>
  <cp:revision>350</cp:revision>
  <dcterms:created xsi:type="dcterms:W3CDTF">2011-12-22T18:09:14Z</dcterms:created>
  <dcterms:modified xsi:type="dcterms:W3CDTF">2022-04-16T06:59:51Z</dcterms:modified>
</cp:coreProperties>
</file>