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4" r:id="rId11"/>
    <p:sldId id="280" r:id="rId12"/>
    <p:sldId id="281" r:id="rId13"/>
    <p:sldId id="285" r:id="rId14"/>
    <p:sldId id="282" r:id="rId15"/>
    <p:sldId id="286" r:id="rId16"/>
    <p:sldId id="283" r:id="rId17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82" autoAdjust="0"/>
  </p:normalViewPr>
  <p:slideViewPr>
    <p:cSldViewPr>
      <p:cViewPr varScale="1">
        <p:scale>
          <a:sx n="99" d="100"/>
          <a:sy n="99" d="100"/>
        </p:scale>
        <p:origin x="1386" y="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2022-05-06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24057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392699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smtClean="0"/>
              <a:t>정도윤</a:t>
            </a:r>
            <a:r>
              <a:rPr lang="en-US" altLang="ko-KR" sz="2400" smtClean="0"/>
              <a:t>(</a:t>
            </a:r>
            <a:r>
              <a:rPr lang="en-US" altLang="ko-KR" sz="2400" smtClean="0"/>
              <a:t>2022.05.06)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Node.js, React.js</a:t>
            </a:r>
            <a:br>
              <a:rPr lang="en-US" altLang="ko-KR" smtClean="0"/>
            </a:br>
            <a:r>
              <a:rPr lang="en-US" altLang="ko-KR" smtClean="0"/>
              <a:t>- Hello World Guide</a:t>
            </a:r>
            <a:endParaRPr lang="ko-KR" altLang="en-US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505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2" y="1692398"/>
            <a:ext cx="6956608" cy="5199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803124" cy="1080374"/>
          </a:xfrm>
        </p:spPr>
        <p:txBody>
          <a:bodyPr/>
          <a:lstStyle/>
          <a:p>
            <a:r>
              <a:rPr lang="en-US" altLang="ko-KR" sz="2400"/>
              <a:t>4. Node.js – Visual Studio Code(React.js</a:t>
            </a:r>
            <a:r>
              <a:rPr lang="en-US" altLang="ko-KR" sz="2400"/>
              <a:t>) </a:t>
            </a:r>
            <a:r>
              <a:rPr lang="ko-KR" altLang="en-US" sz="2400" smtClean="0"/>
              <a:t>사용하기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1662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06359"/>
            <a:ext cx="4945698" cy="499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505_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07751"/>
            <a:ext cx="4945698" cy="499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811236" cy="1260394"/>
          </a:xfrm>
        </p:spPr>
        <p:txBody>
          <a:bodyPr/>
          <a:lstStyle/>
          <a:p>
            <a:r>
              <a:rPr lang="en-US" altLang="ko-KR" sz="2400"/>
              <a:t>4. Node.js – Visual Studio Code(React.js) </a:t>
            </a:r>
            <a:r>
              <a:rPr lang="ko-KR" altLang="en-US" sz="2400"/>
              <a:t>사용하기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421302" y="5796855"/>
            <a:ext cx="2844316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npx create-react-app test-app</a:t>
            </a: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115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64407"/>
            <a:ext cx="4945698" cy="5027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10032648" cy="1224390"/>
          </a:xfrm>
        </p:spPr>
        <p:txBody>
          <a:bodyPr/>
          <a:lstStyle/>
          <a:p>
            <a:r>
              <a:rPr lang="en-US" altLang="ko-KR" sz="2400"/>
              <a:t>4. Node.js – Visual Studio Code(React.js) </a:t>
            </a:r>
            <a:r>
              <a:rPr lang="ko-KR" altLang="en-US" sz="2400"/>
              <a:t>사용하기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308606" y="5808501"/>
            <a:ext cx="2844316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n</a:t>
            </a:r>
            <a:r>
              <a:rPr lang="en-US" altLang="ko-KR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pm start</a:t>
            </a: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05698" y="5400811"/>
            <a:ext cx="2844316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cd test-app</a:t>
            </a: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17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505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8" y="1728402"/>
            <a:ext cx="9516885" cy="5256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10032648" cy="1224390"/>
          </a:xfrm>
        </p:spPr>
        <p:txBody>
          <a:bodyPr/>
          <a:lstStyle/>
          <a:p>
            <a:r>
              <a:rPr lang="en-US" altLang="ko-KR" sz="2400"/>
              <a:t>4. Node.js – Visual Studio Code(React.js) </a:t>
            </a:r>
            <a:r>
              <a:rPr lang="ko-KR" altLang="en-US" sz="2400"/>
              <a:t>사용하기</a:t>
            </a:r>
          </a:p>
        </p:txBody>
      </p:sp>
    </p:spTree>
    <p:extLst>
      <p:ext uri="{BB962C8B-B14F-4D97-AF65-F5344CB8AC3E}">
        <p14:creationId xmlns:p14="http://schemas.microsoft.com/office/powerpoint/2010/main" val="336660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0" y="1785984"/>
            <a:ext cx="9785691" cy="525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847240" cy="1376416"/>
          </a:xfrm>
        </p:spPr>
        <p:txBody>
          <a:bodyPr/>
          <a:lstStyle/>
          <a:p>
            <a:r>
              <a:rPr lang="en-US" altLang="ko-KR" sz="2400"/>
              <a:t>4. Node.js – Visual Studio Code(React.js) </a:t>
            </a:r>
            <a:r>
              <a:rPr lang="ko-KR" altLang="en-US" sz="2400"/>
              <a:t>사용하기</a:t>
            </a:r>
          </a:p>
        </p:txBody>
      </p:sp>
    </p:spTree>
    <p:extLst>
      <p:ext uri="{BB962C8B-B14F-4D97-AF65-F5344CB8AC3E}">
        <p14:creationId xmlns:p14="http://schemas.microsoft.com/office/powerpoint/2010/main" val="227354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505_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8" y="1841609"/>
            <a:ext cx="9719335" cy="5215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847240" cy="1376416"/>
          </a:xfrm>
        </p:spPr>
        <p:txBody>
          <a:bodyPr/>
          <a:lstStyle/>
          <a:p>
            <a:r>
              <a:rPr lang="en-US" altLang="ko-KR" sz="2400"/>
              <a:t>4. Node.js – Visual Studio Code(React.js) </a:t>
            </a:r>
            <a:r>
              <a:rPr lang="ko-KR" altLang="en-US" sz="2400"/>
              <a:t>사용하기</a:t>
            </a:r>
          </a:p>
        </p:txBody>
      </p:sp>
    </p:spTree>
    <p:extLst>
      <p:ext uri="{BB962C8B-B14F-4D97-AF65-F5344CB8AC3E}">
        <p14:creationId xmlns:p14="http://schemas.microsoft.com/office/powerpoint/2010/main" val="224820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8" y="1800411"/>
            <a:ext cx="9880656" cy="4868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0000" y="396001"/>
            <a:ext cx="9811236" cy="1296398"/>
          </a:xfrm>
        </p:spPr>
        <p:txBody>
          <a:bodyPr/>
          <a:lstStyle/>
          <a:p>
            <a:r>
              <a:rPr lang="en-US" altLang="ko-KR" sz="2400"/>
              <a:t>4. Node.js – Visual Studio Code(React.js) </a:t>
            </a:r>
            <a:r>
              <a:rPr lang="ko-KR" altLang="en-US" sz="2400"/>
              <a:t>사용하기</a:t>
            </a:r>
          </a:p>
        </p:txBody>
      </p:sp>
    </p:spTree>
    <p:extLst>
      <p:ext uri="{BB962C8B-B14F-4D97-AF65-F5344CB8AC3E}">
        <p14:creationId xmlns:p14="http://schemas.microsoft.com/office/powerpoint/2010/main" val="29016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/>
          <p:cNvSpPr>
            <a:spLocks noGrp="1"/>
          </p:cNvSpPr>
          <p:nvPr>
            <p:ph type="body" sz="quarter" idx="10"/>
          </p:nvPr>
        </p:nvSpPr>
        <p:spPr>
          <a:xfrm>
            <a:off x="2700000" y="3701767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Hello-world.js</a:t>
            </a:r>
            <a:r>
              <a:rPr lang="ko-KR" altLang="en-US" sz="1400" smtClean="0"/>
              <a:t>파일을 만든 후</a:t>
            </a:r>
            <a:r>
              <a:rPr lang="en-US" altLang="ko-KR" sz="1400" smtClean="0"/>
              <a:t>, Node.js</a:t>
            </a:r>
            <a:r>
              <a:rPr lang="ko-KR" altLang="en-US" sz="1400" smtClean="0"/>
              <a:t>로 실행한다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09243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Node.js</a:t>
            </a:r>
            <a:r>
              <a:rPr lang="ko-KR" altLang="en-US" sz="1400" smtClean="0"/>
              <a:t>를 </a:t>
            </a:r>
            <a:r>
              <a:rPr lang="en-US" altLang="ko-KR" sz="1400" smtClean="0"/>
              <a:t>MS</a:t>
            </a:r>
            <a:r>
              <a:rPr lang="ko-KR" altLang="en-US" sz="1400" smtClean="0"/>
              <a:t>윈도우에 </a:t>
            </a:r>
            <a:r>
              <a:rPr lang="ko-KR" altLang="en-US" sz="1400" smtClean="0"/>
              <a:t>설치한다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4680731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설치된 </a:t>
            </a:r>
            <a:r>
              <a:rPr lang="en-US" altLang="ko-KR" sz="1400" smtClean="0"/>
              <a:t>Node.js</a:t>
            </a:r>
            <a:r>
              <a:rPr lang="ko-KR" altLang="en-US" sz="1400" smtClean="0"/>
              <a:t>의 버전을 확인한다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3200"/>
              <a:t>1. </a:t>
            </a:r>
            <a:r>
              <a:rPr lang="en-US" altLang="ko-KR" sz="3200"/>
              <a:t>Node.js </a:t>
            </a:r>
            <a:r>
              <a:rPr lang="en-US" altLang="ko-KR" sz="3200" smtClean="0"/>
              <a:t>– </a:t>
            </a:r>
            <a:r>
              <a:rPr lang="ko-KR" altLang="en-US" sz="3200" smtClean="0"/>
              <a:t>설치하기</a:t>
            </a:r>
            <a:r>
              <a:rPr lang="en-US" altLang="ko-KR" sz="3200" smtClean="0"/>
              <a:t>(MS Windows)</a:t>
            </a:r>
            <a:endParaRPr lang="ko-KR" altLang="en-US" sz="3200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5"/>
          </p:nvPr>
        </p:nvSpPr>
        <p:spPr>
          <a:xfrm>
            <a:off x="2700000" y="3211235"/>
            <a:ext cx="7558088" cy="389376"/>
          </a:xfrm>
        </p:spPr>
        <p:txBody>
          <a:bodyPr/>
          <a:lstStyle/>
          <a:p>
            <a:r>
              <a:rPr lang="en-US" altLang="ko-KR" sz="3200"/>
              <a:t>2</a:t>
            </a:r>
            <a:r>
              <a:rPr lang="en-US" altLang="ko-KR" sz="3200"/>
              <a:t>. </a:t>
            </a:r>
            <a:r>
              <a:rPr lang="en-US" altLang="ko-KR" sz="3200" smtClean="0"/>
              <a:t>Node.js </a:t>
            </a:r>
            <a:r>
              <a:rPr lang="en-US" altLang="ko-KR" sz="3200"/>
              <a:t>– hello-world.js</a:t>
            </a:r>
            <a:endParaRPr lang="ko-KR" altLang="en-US" sz="3200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4212679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3. Node.js – Version </a:t>
            </a:r>
            <a:r>
              <a:rPr lang="ko-KR" altLang="en-US" sz="3200"/>
              <a:t>확인하기</a:t>
            </a:r>
            <a:endParaRPr lang="ko-KR" altLang="en-US" sz="3200" dirty="0"/>
          </a:p>
        </p:txBody>
      </p:sp>
      <p:sp>
        <p:nvSpPr>
          <p:cNvPr id="10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5627952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Node.js</a:t>
            </a:r>
            <a:r>
              <a:rPr lang="ko-KR" altLang="en-US" sz="1400" smtClean="0"/>
              <a:t>를 통해 </a:t>
            </a:r>
            <a:r>
              <a:rPr lang="en-US" altLang="ko-KR" sz="1400" smtClean="0"/>
              <a:t>React.js</a:t>
            </a:r>
            <a:r>
              <a:rPr lang="ko-KR" altLang="en-US" sz="1400" smtClean="0"/>
              <a:t>를 사용한다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11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5159900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2400" smtClean="0"/>
              <a:t>4. </a:t>
            </a:r>
            <a:r>
              <a:rPr lang="en-US" altLang="ko-KR" sz="2400"/>
              <a:t>Node.js </a:t>
            </a:r>
            <a:r>
              <a:rPr lang="en-US" altLang="ko-KR" sz="2400"/>
              <a:t>– </a:t>
            </a:r>
            <a:r>
              <a:rPr lang="en-US" altLang="ko-KR" sz="2400" smtClean="0"/>
              <a:t>Visual Studio Code(React.js) </a:t>
            </a:r>
            <a:r>
              <a:rPr lang="ko-KR" altLang="en-US" sz="2400" smtClean="0"/>
              <a:t>사용하기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57769"/>
            <a:ext cx="4945698" cy="384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505_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73085"/>
            <a:ext cx="4945698" cy="381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290956" cy="1116378"/>
          </a:xfrm>
        </p:spPr>
        <p:txBody>
          <a:bodyPr/>
          <a:lstStyle/>
          <a:p>
            <a:r>
              <a:rPr lang="en-US" altLang="ko-KR" sz="2800"/>
              <a:t>1. Node.js – </a:t>
            </a:r>
            <a:r>
              <a:rPr lang="ko-KR" altLang="en-US" sz="2800"/>
              <a:t>설치하기</a:t>
            </a:r>
            <a:r>
              <a:rPr lang="en-US" altLang="ko-KR" sz="2800"/>
              <a:t>(MS Windows)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8478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48022"/>
            <a:ext cx="4945698" cy="3863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505_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38276"/>
            <a:ext cx="4945698" cy="3883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34972" cy="1188386"/>
          </a:xfrm>
        </p:spPr>
        <p:txBody>
          <a:bodyPr/>
          <a:lstStyle/>
          <a:p>
            <a:r>
              <a:rPr lang="en-US" altLang="ko-KR" sz="2800"/>
              <a:t>1. Node.js – </a:t>
            </a:r>
            <a:r>
              <a:rPr lang="ko-KR" altLang="en-US" sz="2800"/>
              <a:t>설치하기</a:t>
            </a:r>
            <a:r>
              <a:rPr lang="en-US" altLang="ko-KR" sz="2800"/>
              <a:t>(MS Windows)</a:t>
            </a: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257761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71693"/>
            <a:ext cx="4945698" cy="3817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505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66123"/>
            <a:ext cx="4945698" cy="3827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407080" cy="1116378"/>
          </a:xfrm>
        </p:spPr>
        <p:txBody>
          <a:bodyPr/>
          <a:lstStyle/>
          <a:p>
            <a:r>
              <a:rPr lang="en-US" altLang="ko-KR" sz="2800"/>
              <a:t>1. Node.js – </a:t>
            </a:r>
            <a:r>
              <a:rPr lang="ko-KR" altLang="en-US" sz="2800"/>
              <a:t>설치하기</a:t>
            </a:r>
            <a:r>
              <a:rPr lang="en-US" altLang="ko-KR" sz="2800"/>
              <a:t>(MS Windows)</a:t>
            </a: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5424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74477"/>
            <a:ext cx="4945698" cy="3810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505_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39668"/>
            <a:ext cx="4945698" cy="3881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019148" cy="1152382"/>
          </a:xfrm>
        </p:spPr>
        <p:txBody>
          <a:bodyPr/>
          <a:lstStyle/>
          <a:p>
            <a:r>
              <a:rPr lang="en-US" altLang="ko-KR" sz="2800"/>
              <a:t>1. Node.js – </a:t>
            </a:r>
            <a:r>
              <a:rPr lang="ko-KR" altLang="en-US" sz="2800"/>
              <a:t>설치하기</a:t>
            </a:r>
            <a:r>
              <a:rPr lang="en-US" altLang="ko-KR" sz="2800"/>
              <a:t>(MS Windows)</a:t>
            </a: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61488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20391"/>
            <a:ext cx="4852408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505_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402185"/>
            <a:ext cx="4945698" cy="2756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479088" cy="1080374"/>
          </a:xfrm>
        </p:spPr>
        <p:txBody>
          <a:bodyPr/>
          <a:lstStyle/>
          <a:p>
            <a:r>
              <a:rPr lang="en-US" altLang="ko-KR" sz="3200" smtClean="0"/>
              <a:t>2. Node.js – hello-world.js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6345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2491297"/>
            <a:ext cx="4945698" cy="2578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505_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350668"/>
            <a:ext cx="4945698" cy="2858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60000" y="396001"/>
            <a:ext cx="9595212" cy="1044370"/>
          </a:xfrm>
        </p:spPr>
        <p:txBody>
          <a:bodyPr/>
          <a:lstStyle/>
          <a:p>
            <a:r>
              <a:rPr lang="en-US" altLang="ko-KR" sz="3200"/>
              <a:t>2</a:t>
            </a:r>
            <a:r>
              <a:rPr lang="en-US" altLang="ko-KR" sz="3200"/>
              <a:t>. </a:t>
            </a:r>
            <a:r>
              <a:rPr lang="en-US" altLang="ko-KR" sz="3200" smtClean="0"/>
              <a:t>Node.js </a:t>
            </a:r>
            <a:r>
              <a:rPr lang="en-US" altLang="ko-KR" sz="3200"/>
              <a:t>– hello-world.js</a:t>
            </a:r>
            <a:endParaRPr lang="ko-KR" altLang="en-US" sz="3200"/>
          </a:p>
        </p:txBody>
      </p:sp>
      <p:sp>
        <p:nvSpPr>
          <p:cNvPr id="8" name="직사각형 7"/>
          <p:cNvSpPr/>
          <p:nvPr/>
        </p:nvSpPr>
        <p:spPr>
          <a:xfrm>
            <a:off x="2402134" y="2844527"/>
            <a:ext cx="2844316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node hello-world.js</a:t>
            </a: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706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505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0" y="1620391"/>
            <a:ext cx="6535782" cy="3405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803124" cy="1080374"/>
          </a:xfrm>
        </p:spPr>
        <p:txBody>
          <a:bodyPr/>
          <a:lstStyle/>
          <a:p>
            <a:r>
              <a:rPr lang="en-US" altLang="ko-KR" sz="4400" smtClean="0"/>
              <a:t>3. Node.js </a:t>
            </a:r>
            <a:r>
              <a:rPr lang="en-US" altLang="ko-KR" sz="4400"/>
              <a:t>– </a:t>
            </a:r>
            <a:r>
              <a:rPr lang="en-US" altLang="ko-KR" sz="4400" smtClean="0"/>
              <a:t>Version </a:t>
            </a:r>
            <a:r>
              <a:rPr lang="ko-KR" altLang="en-US" sz="4400" smtClean="0"/>
              <a:t>확인하기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46300" y="2448483"/>
            <a:ext cx="2844316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node -v</a:t>
            </a: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2427303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198</Words>
  <Application>Microsoft Office PowerPoint</Application>
  <PresentationFormat>사용자 지정</PresentationFormat>
  <Paragraphs>31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Node.js, React.js - Hello World Guide</vt:lpstr>
      <vt:lpstr>목차</vt:lpstr>
      <vt:lpstr>1. Node.js – 설치하기(MS Windows)</vt:lpstr>
      <vt:lpstr>1. Node.js – 설치하기(MS Windows)</vt:lpstr>
      <vt:lpstr>1. Node.js – 설치하기(MS Windows)</vt:lpstr>
      <vt:lpstr>1. Node.js – 설치하기(MS Windows)</vt:lpstr>
      <vt:lpstr>2. Node.js – hello-world.js</vt:lpstr>
      <vt:lpstr>2. Node.js – hello-world.js</vt:lpstr>
      <vt:lpstr>3. Node.js – Version 확인하기</vt:lpstr>
      <vt:lpstr>4. Node.js – Visual Studio Code(React.js) 사용하기</vt:lpstr>
      <vt:lpstr>4. Node.js – Visual Studio Code(React.js) 사용하기</vt:lpstr>
      <vt:lpstr>4. Node.js – Visual Studio Code(React.js) 사용하기</vt:lpstr>
      <vt:lpstr>4. Node.js – Visual Studio Code(React.js) 사용하기</vt:lpstr>
      <vt:lpstr>4. Node.js – Visual Studio Code(React.js) 사용하기</vt:lpstr>
      <vt:lpstr>4. Node.js – Visual Studio Code(React.js) 사용하기</vt:lpstr>
      <vt:lpstr>4. Node.js – Visual Studio Code(React.js) 사용하기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user17</cp:lastModifiedBy>
  <cp:revision>260</cp:revision>
  <dcterms:created xsi:type="dcterms:W3CDTF">2011-12-22T18:09:14Z</dcterms:created>
  <dcterms:modified xsi:type="dcterms:W3CDTF">2022-05-06T00:36:15Z</dcterms:modified>
</cp:coreProperties>
</file>