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3" r:id="rId4"/>
    <p:sldId id="274" r:id="rId5"/>
    <p:sldId id="275" r:id="rId6"/>
    <p:sldId id="280" r:id="rId7"/>
    <p:sldId id="277" r:id="rId8"/>
    <p:sldId id="276" r:id="rId9"/>
    <p:sldId id="278" r:id="rId10"/>
    <p:sldId id="279" r:id="rId11"/>
  </p:sldIdLst>
  <p:sldSz cx="10693400" cy="7561263"/>
  <p:notesSz cx="6858000" cy="9144000"/>
  <p:defaultTextStyle>
    <a:defPPr>
      <a:defRPr lang="ko-KR"/>
    </a:defPPr>
    <a:lvl1pPr marL="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C1C4"/>
    <a:srgbClr val="E84659"/>
    <a:srgbClr val="8F3845"/>
    <a:srgbClr val="C1A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82" autoAdjust="0"/>
  </p:normalViewPr>
  <p:slideViewPr>
    <p:cSldViewPr>
      <p:cViewPr varScale="1">
        <p:scale>
          <a:sx n="98" d="100"/>
          <a:sy n="98" d="100"/>
        </p:scale>
        <p:origin x="1422" y="9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7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F16A-FEB9-4CF9-9436-8139444FD5DA}" type="datetimeFigureOut">
              <a:rPr lang="ko-KR" altLang="en-US" smtClean="0"/>
              <a:pPr/>
              <a:t>2022-05-10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A1C4-5C5B-4B90-B503-04257274C9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87C6-D177-4010-83F5-8D8AD989BC06}" type="datetimeFigureOut">
              <a:rPr lang="ko-KR" altLang="en-US" smtClean="0"/>
              <a:pPr/>
              <a:t>2022-05-10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CB16-601B-4EC5-A385-DB731B7A43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5934897"/>
            <a:ext cx="6840000" cy="144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3600" b="0" i="0" u="none" strike="noStrike" kern="1200" cap="none" spc="110" normalizeH="0" baseline="0" noProof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marL="0" marR="0" lvl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0" i="0" u="none" strike="noStrike" kern="1200" cap="none" spc="110" normalizeH="0" baseline="0" noProof="0" dirty="0" smtClean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design by</a:t>
            </a:r>
            <a:endParaRPr kumimoji="0" lang="ko-KR" altLang="en-US" sz="4100" b="0" i="0" u="none" strike="noStrike" kern="1200" cap="none" spc="110" normalizeH="0" baseline="0" noProof="0" dirty="0" smtClean="0">
              <a:ln>
                <a:noFill/>
              </a:ln>
              <a:solidFill>
                <a:srgbClr val="BCC1C4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16" name="그림 1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5"/>
          </a:xfrm>
          <a:prstGeom prst="rect">
            <a:avLst/>
          </a:prstGeom>
        </p:spPr>
      </p:pic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6840000" cy="540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135-E8A4-45D7-B192-830677B1C74A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BD6C-29EB-46FA-9443-06FB8154C9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3546700" y="1980631"/>
            <a:ext cx="3600000" cy="3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5380280" y="-162774"/>
            <a:ext cx="5313119" cy="354176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5500"/>
              </a:lnSpc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5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5382000" y="5493669"/>
            <a:ext cx="53114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ts val="4300"/>
              </a:lnSpc>
              <a:buNone/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design by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5400000" y="3378988"/>
            <a:ext cx="459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15" name="그림 1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1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6" name="그림 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7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메인컬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5" name="그림 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308613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890170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472922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36" name="직선 연결선 35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pic>
        <p:nvPicPr>
          <p:cNvPr id="42" name="그림 41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44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 userDrawn="1"/>
        </p:nvCxnSpPr>
        <p:spPr>
          <a:xfrm>
            <a:off x="4860000" y="3999709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26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83917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28" name="그림 27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0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24057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57888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5" name="직선 연결선 24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32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392699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sp>
        <p:nvSpPr>
          <p:cNvPr id="33" name="텍스트 개체 틀 30"/>
          <p:cNvSpPr>
            <a:spLocks noGrp="1"/>
          </p:cNvSpPr>
          <p:nvPr>
            <p:ph type="body" sz="quarter" idx="16" hasCustomPrompt="1"/>
          </p:nvPr>
        </p:nvSpPr>
        <p:spPr>
          <a:xfrm>
            <a:off x="2700000" y="6318249"/>
            <a:ext cx="7558088" cy="124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34" name="그림 33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8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국영문 메인서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7" name="그림 6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2700000" y="3525040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700000" y="5204638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9" r:id="rId4"/>
    <p:sldLayoutId id="2147483657" r:id="rId5"/>
    <p:sldLayoutId id="2147483655" r:id="rId6"/>
    <p:sldLayoutId id="2147483656" r:id="rId7"/>
    <p:sldLayoutId id="2147483651" r:id="rId8"/>
    <p:sldLayoutId id="2147483653" r:id="rId9"/>
    <p:sldLayoutId id="2147483660" r:id="rId10"/>
  </p:sldLayoutIdLst>
  <p:txStyles>
    <p:titleStyle>
      <a:lvl1pPr algn="ctr" defTabSz="995690" rtl="0" eaLnBrk="1" latinLnBrk="1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1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1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sz="2400" dirty="0" err="1" smtClean="0"/>
              <a:t>정도윤</a:t>
            </a:r>
            <a:r>
              <a:rPr lang="en-US" altLang="ko-KR" sz="2400" dirty="0" smtClean="0"/>
              <a:t>(2022.05.10)</a:t>
            </a:r>
          </a:p>
        </p:txBody>
      </p:sp>
      <p:sp>
        <p:nvSpPr>
          <p:cNvPr id="26" name="제목 25"/>
          <p:cNvSpPr>
            <a:spLocks noGrp="1"/>
          </p:cNvSpPr>
          <p:nvPr>
            <p:ph type="title"/>
          </p:nvPr>
        </p:nvSpPr>
        <p:spPr>
          <a:xfrm>
            <a:off x="360000" y="396001"/>
            <a:ext cx="6840000" cy="1440414"/>
          </a:xfrm>
          <a:prstGeom prst="rect">
            <a:avLst/>
          </a:prstGeom>
        </p:spPr>
        <p:txBody>
          <a:bodyPr/>
          <a:lstStyle/>
          <a:p>
            <a:r>
              <a:rPr lang="en-US" altLang="ko-KR" sz="3600" dirty="0" err="1" smtClean="0"/>
              <a:t>OpenCV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4.5.5(MS Windows)</a:t>
            </a:r>
            <a:br>
              <a:rPr lang="en-US" altLang="ko-KR" sz="3600" dirty="0" smtClean="0"/>
            </a:br>
            <a:r>
              <a:rPr lang="en-US" altLang="ko-KR" sz="3600" dirty="0" smtClean="0"/>
              <a:t>- Hello World Guide</a:t>
            </a:r>
            <a:endParaRPr lang="ko-KR" altLang="en-US" sz="3600" dirty="0"/>
          </a:p>
        </p:txBody>
      </p:sp>
      <p:sp>
        <p:nvSpPr>
          <p:cNvPr id="5" name="TextBox 9"/>
          <p:cNvSpPr txBox="1"/>
          <p:nvPr/>
        </p:nvSpPr>
        <p:spPr>
          <a:xfrm rot="16200000">
            <a:off x="9333402" y="5818575"/>
            <a:ext cx="20812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L="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다운받기</a:t>
            </a:r>
            <a:endParaRPr lang="ko-KR" altLang="en-US" sz="800" dirty="0">
              <a:solidFill>
                <a:srgbClr val="BCC1C4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16378"/>
          </a:xfrm>
        </p:spPr>
        <p:txBody>
          <a:bodyPr/>
          <a:lstStyle/>
          <a:p>
            <a:r>
              <a:rPr lang="en-US" altLang="ko-KR" sz="2800" dirty="0"/>
              <a:t>3. </a:t>
            </a:r>
            <a:r>
              <a:rPr lang="ko-KR" altLang="en-US" sz="2800" dirty="0"/>
              <a:t>새 프로젝트 속성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60" y="1836415"/>
            <a:ext cx="5378571" cy="417646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431" y="1836415"/>
            <a:ext cx="4804355" cy="450050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5681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텍스트 개체 틀 30"/>
          <p:cNvSpPr>
            <a:spLocks noGrp="1"/>
          </p:cNvSpPr>
          <p:nvPr>
            <p:ph type="body" sz="quarter" idx="10"/>
          </p:nvPr>
        </p:nvSpPr>
        <p:spPr>
          <a:xfrm>
            <a:off x="2700000" y="3701767"/>
            <a:ext cx="7558088" cy="438904"/>
          </a:xfrm>
        </p:spPr>
        <p:txBody>
          <a:bodyPr/>
          <a:lstStyle/>
          <a:p>
            <a:r>
              <a:rPr lang="en-US" altLang="ko-KR" sz="1400" dirty="0" smtClean="0"/>
              <a:t>Visual Studio 2022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C++ </a:t>
            </a:r>
            <a:r>
              <a:rPr lang="ko-KR" altLang="en-US" sz="1400" dirty="0" smtClean="0"/>
              <a:t>프로젝트를 생성하는 방법이다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2709243"/>
            <a:ext cx="7558088" cy="438904"/>
          </a:xfrm>
        </p:spPr>
        <p:txBody>
          <a:bodyPr/>
          <a:lstStyle/>
          <a:p>
            <a:r>
              <a:rPr lang="ko-KR" altLang="en-US" sz="1400" dirty="0" smtClean="0"/>
              <a:t>시스템 환경변수 설정을 수정한다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12"/>
          </p:nvPr>
        </p:nvSpPr>
        <p:spPr>
          <a:xfrm>
            <a:off x="2700000" y="4680731"/>
            <a:ext cx="7558088" cy="438904"/>
          </a:xfrm>
        </p:spPr>
        <p:txBody>
          <a:bodyPr/>
          <a:lstStyle/>
          <a:p>
            <a:r>
              <a:rPr lang="en-US" altLang="ko-KR" sz="1400" dirty="0" err="1"/>
              <a:t>OpenCV</a:t>
            </a:r>
            <a:r>
              <a:rPr lang="en-US" altLang="ko-KR" sz="1400" dirty="0"/>
              <a:t> </a:t>
            </a:r>
            <a:r>
              <a:rPr lang="ko-KR" altLang="en-US" sz="1400" dirty="0" smtClean="0"/>
              <a:t>프로젝트가 지원될 수 있도록 프로젝트 속성을 수정한다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0" name="제목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0000" y="2177578"/>
            <a:ext cx="7558088" cy="486929"/>
          </a:xfrm>
        </p:spPr>
        <p:txBody>
          <a:bodyPr/>
          <a:lstStyle/>
          <a:p>
            <a:r>
              <a:rPr lang="en-US" altLang="ko-KR" sz="3200" dirty="0"/>
              <a:t>1. </a:t>
            </a:r>
            <a:r>
              <a:rPr lang="ko-KR" altLang="en-US" sz="3200" dirty="0"/>
              <a:t>시스템 환경변수 설정</a:t>
            </a:r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15"/>
          </p:nvPr>
        </p:nvSpPr>
        <p:spPr>
          <a:xfrm>
            <a:off x="2700000" y="3211235"/>
            <a:ext cx="7558088" cy="389376"/>
          </a:xfrm>
        </p:spPr>
        <p:txBody>
          <a:bodyPr/>
          <a:lstStyle/>
          <a:p>
            <a:r>
              <a:rPr lang="en-US" altLang="ko-KR" sz="3200" dirty="0"/>
              <a:t>2. </a:t>
            </a:r>
            <a:r>
              <a:rPr lang="ko-KR" altLang="en-US" sz="3200" dirty="0"/>
              <a:t>새 프로젝트 만들기</a:t>
            </a:r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16"/>
          </p:nvPr>
        </p:nvSpPr>
        <p:spPr>
          <a:xfrm>
            <a:off x="2700000" y="4212679"/>
            <a:ext cx="7558088" cy="432048"/>
          </a:xfrm>
          <a:prstGeom prst="rect">
            <a:avLst/>
          </a:prstGeom>
        </p:spPr>
        <p:txBody>
          <a:bodyPr/>
          <a:lstStyle/>
          <a:p>
            <a:r>
              <a:rPr lang="en-US" altLang="ko-KR" sz="3200" dirty="0"/>
              <a:t>3. </a:t>
            </a:r>
            <a:r>
              <a:rPr lang="ko-KR" altLang="en-US" sz="3200" dirty="0"/>
              <a:t>새 프로젝트 속성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16378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ko-KR" altLang="en-US" sz="2800" dirty="0" smtClean="0"/>
              <a:t>시스템 환경변수 설정</a:t>
            </a:r>
            <a:endParaRPr lang="ko-KR" altLang="en-US" sz="2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2160451"/>
            <a:ext cx="4673445" cy="443787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687" y="2148185"/>
            <a:ext cx="4725403" cy="44501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cxnSp>
        <p:nvCxnSpPr>
          <p:cNvPr id="8" name="직선 연결선 7"/>
          <p:cNvCxnSpPr/>
          <p:nvPr/>
        </p:nvCxnSpPr>
        <p:spPr>
          <a:xfrm>
            <a:off x="5634732" y="4608723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78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16378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ko-KR" altLang="en-US" sz="2800" dirty="0" smtClean="0"/>
              <a:t>시스템 환경변수 설정</a:t>
            </a:r>
            <a:endParaRPr lang="ko-KR" altLang="en-US" sz="28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74" y="1692399"/>
            <a:ext cx="7101884" cy="36563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970436" y="2340471"/>
            <a:ext cx="3708412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en-US" altLang="ko-KR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opencv_version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668" y="2844527"/>
            <a:ext cx="5057698" cy="444963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630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16378"/>
          </a:xfrm>
        </p:spPr>
        <p:txBody>
          <a:bodyPr/>
          <a:lstStyle/>
          <a:p>
            <a:r>
              <a:rPr lang="en-US" altLang="ko-KR" sz="2800" dirty="0" smtClean="0"/>
              <a:t>2. </a:t>
            </a:r>
            <a:r>
              <a:rPr lang="ko-KR" altLang="en-US" sz="2800" dirty="0" smtClean="0"/>
              <a:t>새 프로젝트 만들기</a:t>
            </a:r>
            <a:endParaRPr lang="ko-KR" altLang="en-US" sz="2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368" y="1980431"/>
            <a:ext cx="6164659" cy="4058757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</p:pic>
      <p:cxnSp>
        <p:nvCxnSpPr>
          <p:cNvPr id="9" name="직선 연결선 8"/>
          <p:cNvCxnSpPr/>
          <p:nvPr/>
        </p:nvCxnSpPr>
        <p:spPr>
          <a:xfrm>
            <a:off x="4824788" y="4860751"/>
            <a:ext cx="35283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13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16378"/>
          </a:xfrm>
        </p:spPr>
        <p:txBody>
          <a:bodyPr/>
          <a:lstStyle/>
          <a:p>
            <a:r>
              <a:rPr lang="en-US" altLang="ko-KR" sz="2800" dirty="0"/>
              <a:t>2. </a:t>
            </a:r>
            <a:r>
              <a:rPr lang="ko-KR" altLang="en-US" sz="2800" dirty="0"/>
              <a:t>새 프로젝트 만들기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308" y="1908423"/>
            <a:ext cx="7453378" cy="495910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</p:pic>
      <p:cxnSp>
        <p:nvCxnSpPr>
          <p:cNvPr id="7" name="직선 연결선 6"/>
          <p:cNvCxnSpPr/>
          <p:nvPr/>
        </p:nvCxnSpPr>
        <p:spPr>
          <a:xfrm>
            <a:off x="3762524" y="4320691"/>
            <a:ext cx="14761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61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16378"/>
          </a:xfrm>
        </p:spPr>
        <p:txBody>
          <a:bodyPr/>
          <a:lstStyle/>
          <a:p>
            <a:r>
              <a:rPr lang="en-US" altLang="ko-KR" sz="2800" dirty="0" smtClean="0"/>
              <a:t>3. </a:t>
            </a:r>
            <a:r>
              <a:rPr lang="ko-KR" altLang="en-US" sz="2800" dirty="0"/>
              <a:t>새 프로젝트 </a:t>
            </a:r>
            <a:r>
              <a:rPr lang="ko-KR" altLang="en-US" sz="2800" dirty="0" smtClean="0"/>
              <a:t>속성</a:t>
            </a:r>
            <a:endParaRPr lang="ko-KR" altLang="en-US" sz="2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98" y="1980431"/>
            <a:ext cx="6388824" cy="440355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7864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16378"/>
          </a:xfrm>
        </p:spPr>
        <p:txBody>
          <a:bodyPr/>
          <a:lstStyle/>
          <a:p>
            <a:r>
              <a:rPr lang="en-US" altLang="ko-KR" sz="2800" dirty="0"/>
              <a:t>3. </a:t>
            </a:r>
            <a:r>
              <a:rPr lang="ko-KR" altLang="en-US" sz="2800" dirty="0"/>
              <a:t>새 프로젝트 속성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60" y="1620391"/>
            <a:ext cx="5927604" cy="472688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5785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16378"/>
          </a:xfrm>
        </p:spPr>
        <p:txBody>
          <a:bodyPr/>
          <a:lstStyle/>
          <a:p>
            <a:r>
              <a:rPr lang="en-US" altLang="ko-KR" sz="2800" dirty="0"/>
              <a:t>3. </a:t>
            </a:r>
            <a:r>
              <a:rPr lang="ko-KR" altLang="en-US" sz="2800" dirty="0"/>
              <a:t>새 프로젝트 속성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0" y="1800411"/>
            <a:ext cx="5083421" cy="350625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00" y="1800411"/>
            <a:ext cx="4955514" cy="41857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63108829"/>
      </p:ext>
    </p:extLst>
  </p:cSld>
  <p:clrMapOvr>
    <a:masterClrMapping/>
  </p:clrMapOvr>
</p:sld>
</file>

<file path=ppt/theme/theme1.xml><?xml version="1.0" encoding="utf-8"?>
<a:theme xmlns:a="http://schemas.openxmlformats.org/drawingml/2006/main" name="브랜드 디자인 포트폴리오">
  <a:themeElements>
    <a:clrScheme name="브랜드 디자인 포트폴리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7C6C4"/>
      </a:hlink>
      <a:folHlink>
        <a:srgbClr val="B7C6C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96</Words>
  <Application>Microsoft Office PowerPoint</Application>
  <PresentationFormat>사용자 지정</PresentationFormat>
  <Paragraphs>19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나눔고딕</vt:lpstr>
      <vt:lpstr>나눔고딕 ExtraBold</vt:lpstr>
      <vt:lpstr>나눔명조</vt:lpstr>
      <vt:lpstr>맑은 고딕</vt:lpstr>
      <vt:lpstr>Arial</vt:lpstr>
      <vt:lpstr>브랜드 디자인 포트폴리오</vt:lpstr>
      <vt:lpstr>OpenCV 4.5.5(MS Windows) - Hello World Guide</vt:lpstr>
      <vt:lpstr>목차</vt:lpstr>
      <vt:lpstr>1. 시스템 환경변수 설정</vt:lpstr>
      <vt:lpstr>1. 시스템 환경변수 설정</vt:lpstr>
      <vt:lpstr>2. 새 프로젝트 만들기</vt:lpstr>
      <vt:lpstr>2. 새 프로젝트 만들기</vt:lpstr>
      <vt:lpstr>3. 새 프로젝트 속성</vt:lpstr>
      <vt:lpstr>3. 새 프로젝트 속성</vt:lpstr>
      <vt:lpstr>3. 새 프로젝트 속성</vt:lpstr>
      <vt:lpstr>3. 새 프로젝트 속성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Anaconda 3 Installation Guide</dc:title>
  <dc:creator>네이버 한글한글 아름답게</dc:creator>
  <cp:lastModifiedBy>pc</cp:lastModifiedBy>
  <cp:revision>309</cp:revision>
  <dcterms:created xsi:type="dcterms:W3CDTF">2011-12-22T18:09:14Z</dcterms:created>
  <dcterms:modified xsi:type="dcterms:W3CDTF">2022-05-10T11:04:36Z</dcterms:modified>
</cp:coreProperties>
</file>