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F4051-12B7-4489-A63C-7D632EFA5AE9}" type="datetimeFigureOut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E1A05-C278-49D5-B385-20F5C5F1A4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397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58335"/>
            <a:ext cx="9144000" cy="490306"/>
          </a:xfrm>
        </p:spPr>
        <p:txBody>
          <a:bodyPr anchor="b">
            <a:normAutofit/>
          </a:bodyPr>
          <a:lstStyle>
            <a:lvl1pPr algn="ctr"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5608205"/>
            <a:ext cx="9144000" cy="628894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335A-693B-4BE8-BCE2-4918E368AD7A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1524000" y="2119746"/>
            <a:ext cx="914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1524000" y="2867891"/>
            <a:ext cx="914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88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C03C-58F3-490C-971C-BB9215DC1F46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4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84F-5824-4330-B1F1-9E642A680722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9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773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002665"/>
            <a:ext cx="10515600" cy="435133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10668" y="349137"/>
            <a:ext cx="12170664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 userDrawn="1"/>
        </p:nvCxnSpPr>
        <p:spPr>
          <a:xfrm>
            <a:off x="10668" y="856213"/>
            <a:ext cx="12170664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2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F544-907F-4CB8-A75F-05B4E498A242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47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8C35D-9988-4CBC-8447-72058E3DB99A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62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D277-5553-46CA-A4FE-528ACA20CE45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32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832-BB38-4EE1-B1B4-91B872F9E0AB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27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04E-8D0E-4BE7-9BB5-13982ACFB31C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97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A484-59E6-43F7-A010-60EFAC162D28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77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55F3-9DAB-4079-99E5-6FEA8B8A724C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81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DBB0F894-8053-4DF0-9F10-E893C168708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00EDE1B5-65F4-4FBC-88E7-077FD27032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43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spberrypi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spberrypi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RaspBerry</a:t>
            </a:r>
            <a:r>
              <a:rPr lang="en-US" altLang="ko-KR" dirty="0" smtClean="0"/>
              <a:t> Pi4 – OS 64bit / </a:t>
            </a:r>
            <a:r>
              <a:rPr lang="en-US" altLang="ko-KR" dirty="0" smtClean="0"/>
              <a:t>Image </a:t>
            </a:r>
            <a:r>
              <a:rPr lang="en-US" altLang="ko-KR" dirty="0" smtClean="0"/>
              <a:t>Guide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b="1" smtClean="0"/>
              <a:t>2022-05-20</a:t>
            </a:r>
            <a:endParaRPr lang="en-US" altLang="ko-KR" b="1" dirty="0" smtClean="0"/>
          </a:p>
          <a:p>
            <a:r>
              <a:rPr lang="ko-KR" altLang="en-US" b="1" dirty="0" err="1" smtClean="0"/>
              <a:t>정도윤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Doyun</a:t>
            </a:r>
            <a:r>
              <a:rPr lang="en-US" altLang="ko-KR" b="1" dirty="0" smtClean="0"/>
              <a:t> Jung)</a:t>
            </a:r>
            <a:endParaRPr lang="ko-KR" altLang="en-US" b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CB1F-C333-4770-87F4-8FB3BF04045B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04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 64bit Desktop </a:t>
            </a:r>
            <a:r>
              <a:rPr lang="ko-KR" altLang="en-US" dirty="0"/>
              <a:t>다운로드 받기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10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57" y="1239320"/>
            <a:ext cx="10697867" cy="249378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713957" y="3993718"/>
            <a:ext cx="3624743" cy="261610"/>
          </a:xfrm>
          <a:prstGeom prst="rect">
            <a:avLst/>
          </a:prstGeom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기다린다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641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en-US" altLang="ko-KR" dirty="0"/>
              <a:t>Raspberry Pi 64bit Desktop </a:t>
            </a:r>
            <a:r>
              <a:rPr lang="en-US" altLang="ko-KR" dirty="0" smtClean="0"/>
              <a:t>/ SD</a:t>
            </a:r>
            <a:r>
              <a:rPr lang="ko-KR" altLang="en-US" dirty="0" smtClean="0"/>
              <a:t>카드 또는 </a:t>
            </a:r>
            <a:r>
              <a:rPr lang="en-US" altLang="ko-KR" dirty="0" smtClean="0"/>
              <a:t>USB</a:t>
            </a:r>
            <a:r>
              <a:rPr lang="ko-KR" altLang="en-US" dirty="0" smtClean="0"/>
              <a:t>메모리에 이미지 굽기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11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9132" y="1860789"/>
            <a:ext cx="4635888" cy="3052073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997" y="1860789"/>
            <a:ext cx="4623474" cy="3055159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cxnSp>
        <p:nvCxnSpPr>
          <p:cNvPr id="9" name="직선 화살표 연결선 8"/>
          <p:cNvCxnSpPr/>
          <p:nvPr/>
        </p:nvCxnSpPr>
        <p:spPr>
          <a:xfrm flipV="1">
            <a:off x="3053592" y="4035105"/>
            <a:ext cx="448111" cy="118284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 flipV="1">
            <a:off x="7130642" y="2852258"/>
            <a:ext cx="448111" cy="118284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4201" y="5217952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7695" y="4035105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47939" y="141846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169132" y="141846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69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02" y="1592341"/>
            <a:ext cx="4605556" cy="3002723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Raspberry Pi 64bit Desktop / SD</a:t>
            </a:r>
            <a:r>
              <a:rPr lang="ko-KR" altLang="en-US" dirty="0"/>
              <a:t>카드 또는 </a:t>
            </a:r>
            <a:r>
              <a:rPr lang="en-US" altLang="ko-KR" dirty="0"/>
              <a:t>USB</a:t>
            </a:r>
            <a:r>
              <a:rPr lang="ko-KR" altLang="en-US" dirty="0"/>
              <a:t>메모리에 이미지 굽기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12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963" y="1592341"/>
            <a:ext cx="4612780" cy="30027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9" name="직선 화살표 연결선 8"/>
          <p:cNvCxnSpPr/>
          <p:nvPr/>
        </p:nvCxnSpPr>
        <p:spPr>
          <a:xfrm flipV="1">
            <a:off x="1887523" y="3716324"/>
            <a:ext cx="448111" cy="118284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V="1">
            <a:off x="7410974" y="4379054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99849" y="4899171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50914" y="5206948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047939" y="141846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169132" y="141846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5721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Raspberry Pi 64bit Desktop / SD</a:t>
            </a:r>
            <a:r>
              <a:rPr lang="ko-KR" altLang="en-US" dirty="0"/>
              <a:t>카드 또는 </a:t>
            </a:r>
            <a:r>
              <a:rPr lang="en-US" altLang="ko-KR" dirty="0"/>
              <a:t>USB</a:t>
            </a:r>
            <a:r>
              <a:rPr lang="ko-KR" altLang="en-US" dirty="0"/>
              <a:t>메모리에 이미지 굽기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13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9" y="944160"/>
            <a:ext cx="3846122" cy="25375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557" y="944160"/>
            <a:ext cx="4024412" cy="265718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8557" y="3697603"/>
            <a:ext cx="4014886" cy="265874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3633" y="3697603"/>
            <a:ext cx="3927372" cy="256208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12" name="직선 화살표 연결선 11"/>
          <p:cNvCxnSpPr/>
          <p:nvPr/>
        </p:nvCxnSpPr>
        <p:spPr>
          <a:xfrm flipV="1">
            <a:off x="3095538" y="3280095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4670663" y="1627464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V="1">
            <a:off x="5232725" y="2978091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V="1">
            <a:off x="4670662" y="4420998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flipV="1">
            <a:off x="9645333" y="5957872"/>
            <a:ext cx="251669" cy="79695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42532" y="4194495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71167" y="6385023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99969" y="1191959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088557" y="1191959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088557" y="394702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7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225375" y="3947021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780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10155"/>
            <a:ext cx="4978329" cy="327715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en-US" altLang="ko-KR" dirty="0"/>
              <a:t>Raspberry Pi 64bit Desktop </a:t>
            </a:r>
            <a:r>
              <a:rPr lang="en-US" altLang="ko-KR" dirty="0" smtClean="0"/>
              <a:t>/ SD</a:t>
            </a:r>
            <a:r>
              <a:rPr lang="ko-KR" altLang="en-US" dirty="0" smtClean="0"/>
              <a:t>카드 또는 </a:t>
            </a:r>
            <a:r>
              <a:rPr lang="en-US" altLang="ko-KR" dirty="0" smtClean="0"/>
              <a:t>USB</a:t>
            </a:r>
            <a:r>
              <a:rPr lang="ko-KR" altLang="en-US" dirty="0" smtClean="0"/>
              <a:t>메모리에 이미지 굽기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14</a:t>
            </a:fld>
            <a:endParaRPr lang="ko-KR" altLang="en-US"/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4716947" y="3540155"/>
            <a:ext cx="448111" cy="118284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57556" y="4723002"/>
            <a:ext cx="1023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38200" y="1570305"/>
            <a:ext cx="260058" cy="2600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9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921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1. Raspberry Pi Imager </a:t>
            </a:r>
            <a:r>
              <a:rPr lang="ko-KR" altLang="en-US" b="1" dirty="0" smtClean="0"/>
              <a:t>설치하기</a:t>
            </a:r>
            <a:endParaRPr lang="en-US" altLang="ko-KR" b="1" dirty="0" smtClean="0"/>
          </a:p>
          <a:p>
            <a:r>
              <a:rPr lang="en-US" altLang="ko-KR" b="1" dirty="0"/>
              <a:t>2. Raspberry Pi 64bit Desktop </a:t>
            </a:r>
            <a:r>
              <a:rPr lang="ko-KR" altLang="en-US" b="1" dirty="0"/>
              <a:t>다운로드 </a:t>
            </a:r>
            <a:r>
              <a:rPr lang="ko-KR" altLang="en-US" b="1" dirty="0" smtClean="0"/>
              <a:t>받기</a:t>
            </a:r>
            <a:endParaRPr lang="en-US" altLang="ko-KR" b="1" dirty="0" smtClean="0"/>
          </a:p>
          <a:p>
            <a:r>
              <a:rPr lang="en-US" altLang="ko-KR" b="1" dirty="0"/>
              <a:t>3. Raspberry Pi 64bit Desktop / SD</a:t>
            </a:r>
            <a:r>
              <a:rPr lang="ko-KR" altLang="en-US" b="1" dirty="0"/>
              <a:t>카드 또는 </a:t>
            </a:r>
            <a:r>
              <a:rPr lang="en-US" altLang="ko-KR" b="1" dirty="0"/>
              <a:t>USB</a:t>
            </a:r>
            <a:r>
              <a:rPr lang="ko-KR" altLang="en-US" b="1" dirty="0"/>
              <a:t>메모리에 이미지 굽기</a:t>
            </a:r>
            <a:endParaRPr lang="ko-KR" altLang="en-US" b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7D19-8B9D-49D0-AF2A-606E2F8B5E8A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Raspberry Pi Imager </a:t>
            </a:r>
            <a:r>
              <a:rPr lang="ko-KR" altLang="en-US" dirty="0" smtClean="0"/>
              <a:t>설치하기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3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8074"/>
            <a:ext cx="7564134" cy="31066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1275956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  <a:hlinkClick r:id="rId3"/>
              </a:rPr>
              <a:t>https://www.raspberrypi.org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접속한다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6425967" y="2365695"/>
            <a:ext cx="0" cy="47817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H="1" flipV="1">
            <a:off x="7524925" y="3826327"/>
            <a:ext cx="654341" cy="744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68842" y="3023599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Computers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에서 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Software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클릭한다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271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Raspberry Pi Imager </a:t>
            </a:r>
            <a:r>
              <a:rPr lang="ko-KR" altLang="en-US" dirty="0"/>
              <a:t>설치하기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4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67899"/>
            <a:ext cx="9130531" cy="48684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7290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Raspberry Pi Imager </a:t>
            </a:r>
            <a:r>
              <a:rPr lang="ko-KR" altLang="en-US" dirty="0"/>
              <a:t>설치하기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5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61229"/>
            <a:ext cx="4725059" cy="36295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234" y="1161229"/>
            <a:ext cx="4734586" cy="362000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1536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Raspberry Pi Imager </a:t>
            </a:r>
            <a:r>
              <a:rPr lang="ko-KR" altLang="en-US" dirty="0"/>
              <a:t>설치하기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6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7401"/>
            <a:ext cx="4772691" cy="366763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665" y="1427400"/>
            <a:ext cx="5550358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0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Raspberry Pi 64bit Desktop </a:t>
            </a:r>
            <a:r>
              <a:rPr lang="ko-KR" altLang="en-US" dirty="0" smtClean="0"/>
              <a:t>다운로드 받기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7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8074"/>
            <a:ext cx="7564134" cy="31066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1275956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  <a:hlinkClick r:id="rId3"/>
              </a:rPr>
              <a:t>https://www.raspberrypi.org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접속한다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6425967" y="2365695"/>
            <a:ext cx="0" cy="47817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H="1" flipV="1">
            <a:off x="7524925" y="3826327"/>
            <a:ext cx="654341" cy="744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68842" y="3023599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Computers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에서 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Software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클릭한다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889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 64bit Desktop </a:t>
            </a:r>
            <a:r>
              <a:rPr lang="ko-KR" altLang="en-US" dirty="0"/>
              <a:t>다운로드 받기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8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65253"/>
            <a:ext cx="7987018" cy="507374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776057" y="6202461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See all download options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을 클릭한다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40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 64bit Desktop </a:t>
            </a:r>
            <a:r>
              <a:rPr lang="ko-KR" altLang="en-US" dirty="0"/>
              <a:t>다운로드 받기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9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36590"/>
            <a:ext cx="8842695" cy="505454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8169828" y="3854109"/>
            <a:ext cx="3624743" cy="261610"/>
          </a:xfrm>
          <a:prstGeom prst="rect">
            <a:avLst/>
          </a:prstGeom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Raspberry Pi OS with desktop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Download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클릭한다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8950" y="2173424"/>
            <a:ext cx="36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Raspberry Pi OS (64bit)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항목으로 이동한다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219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251</Words>
  <Application>Microsoft Office PowerPoint</Application>
  <PresentationFormat>와이드스크린</PresentationFormat>
  <Paragraphs>71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나눔고딕</vt:lpstr>
      <vt:lpstr>맑은 고딕</vt:lpstr>
      <vt:lpstr>Arial</vt:lpstr>
      <vt:lpstr>Office 테마</vt:lpstr>
      <vt:lpstr>RaspBerry Pi4 – OS 64bit / Image Guide</vt:lpstr>
      <vt:lpstr>목차</vt:lpstr>
      <vt:lpstr>1. Raspberry Pi Imager 설치하기</vt:lpstr>
      <vt:lpstr>1. Raspberry Pi Imager 설치하기</vt:lpstr>
      <vt:lpstr>1. Raspberry Pi Imager 설치하기</vt:lpstr>
      <vt:lpstr>1. Raspberry Pi Imager 설치하기</vt:lpstr>
      <vt:lpstr>2. Raspberry Pi 64bit Desktop 다운로드 받기</vt:lpstr>
      <vt:lpstr>2. Raspberry Pi 64bit Desktop 다운로드 받기</vt:lpstr>
      <vt:lpstr>2. Raspberry Pi 64bit Desktop 다운로드 받기</vt:lpstr>
      <vt:lpstr>2. Raspberry Pi 64bit Desktop 다운로드 받기</vt:lpstr>
      <vt:lpstr>3. Raspberry Pi 64bit Desktop / SD카드 또는 USB메모리에 이미지 굽기</vt:lpstr>
      <vt:lpstr>3. Raspberry Pi 64bit Desktop / SD카드 또는 USB메모리에 이미지 굽기</vt:lpstr>
      <vt:lpstr>3. Raspberry Pi 64bit Desktop / SD카드 또는 USB메모리에 이미지 굽기</vt:lpstr>
      <vt:lpstr>3. Raspberry Pi 64bit Desktop / SD카드 또는 USB메모리에 이미지 굽기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82</cp:revision>
  <dcterms:created xsi:type="dcterms:W3CDTF">2022-05-20T11:00:45Z</dcterms:created>
  <dcterms:modified xsi:type="dcterms:W3CDTF">2022-05-20T11:24:09Z</dcterms:modified>
</cp:coreProperties>
</file>