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61" r:id="rId4"/>
    <p:sldId id="299" r:id="rId5"/>
    <p:sldId id="298" r:id="rId6"/>
    <p:sldId id="295" r:id="rId7"/>
    <p:sldId id="294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300" r:id="rId20"/>
    <p:sldId id="296" r:id="rId21"/>
    <p:sldId id="302" r:id="rId22"/>
    <p:sldId id="303" r:id="rId23"/>
    <p:sldId id="301" r:id="rId24"/>
    <p:sldId id="284" r:id="rId25"/>
    <p:sldId id="285" r:id="rId26"/>
    <p:sldId id="286" r:id="rId27"/>
    <p:sldId id="297" r:id="rId28"/>
    <p:sldId id="287" r:id="rId29"/>
    <p:sldId id="288" r:id="rId30"/>
    <p:sldId id="290" r:id="rId31"/>
    <p:sldId id="291" r:id="rId32"/>
    <p:sldId id="292" r:id="rId33"/>
    <p:sldId id="293" r:id="rId34"/>
    <p:sldId id="304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649CB-E79E-48DE-9586-0F2DA6856305}" type="datetimeFigureOut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0F7BE5-02A0-4A9E-BAAC-A0231D536CB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327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631622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4813068"/>
            <a:ext cx="9144000" cy="88657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079B8-A104-4F1D-A0EE-62CF350FABF1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/>
          <p:cNvCxnSpPr/>
          <p:nvPr userDrawn="1"/>
        </p:nvCxnSpPr>
        <p:spPr>
          <a:xfrm>
            <a:off x="349135" y="1113907"/>
            <a:ext cx="114466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 userDrawn="1"/>
        </p:nvCxnSpPr>
        <p:spPr>
          <a:xfrm>
            <a:off x="349135" y="1770611"/>
            <a:ext cx="114466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9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74B8B-9C8E-4AFB-B739-9FEC698BB88E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64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FA593-61A7-4FB3-AD4F-B0076A61C126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4944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210484"/>
            <a:ext cx="10515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6D2D3-E878-4A8A-9537-83EF0DCA8C63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390698" y="349136"/>
            <a:ext cx="114466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390698" y="889461"/>
            <a:ext cx="114466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1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0CB62-E2E4-4930-92C9-B148DE0CA3F8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8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A8098-5651-47FE-8B17-6F8824A397C0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717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71F74-1BAD-4F4A-8B87-22E286D360E8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848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9D42F-3975-472E-A6C3-492E18599B8D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634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153A-7B82-45AF-9DEE-87473FB990C2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915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5262-22CA-41B3-86BA-22D4E6D6CE1C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909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CC4E2-0D02-416F-A15B-A38C7EA617AE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36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415001"/>
            <a:ext cx="10515600" cy="416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00266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defRPr>
            </a:lvl1pPr>
          </a:lstStyle>
          <a:p>
            <a:fld id="{AE1D50EF-50EC-4C3F-B4FD-7CC916628DA4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defRPr>
            </a:lvl1pPr>
          </a:lstStyle>
          <a:p>
            <a:fld id="{23A45F26-92FA-4174-B7F0-C5B664A6C09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6960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나눔스퀘어라운드 Regular" panose="020B0600000101010101" pitchFamily="50" charset="-127"/>
          <a:ea typeface="나눔스퀘어라운드 Regular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라운드 Regular" panose="020B0600000101010101" pitchFamily="50" charset="-127"/>
          <a:ea typeface="나눔스퀘어라운드 Regular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라운드 Regular" panose="020B0600000101010101" pitchFamily="50" charset="-127"/>
          <a:ea typeface="나눔스퀘어라운드 Regular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나눔스퀘어라운드 Regular" panose="020B0600000101010101" pitchFamily="50" charset="-127"/>
          <a:ea typeface="나눔스퀘어라운드 Regular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나눔스퀘어라운드 Regular" panose="020B0600000101010101" pitchFamily="50" charset="-127"/>
          <a:ea typeface="나눔스퀘어라운드 Regular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나눔스퀘어라운드 Regular" panose="020B0600000101010101" pitchFamily="50" charset="-127"/>
          <a:ea typeface="나눔스퀘어라운드 Regular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vlink/qgroundcontrol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.qgroundcontrol.com/master/en/getting_started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naver.com/PostView.nhn?blogId=evnngsky&amp;logNo=222163250492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fus.ie/k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buntu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r>
              <a:rPr lang="en-US" altLang="ko-KR" sz="2800" dirty="0" smtClean="0"/>
              <a:t>Ubuntu 22.04 / </a:t>
            </a:r>
            <a:r>
              <a:rPr lang="en-US" altLang="ko-KR" sz="2800" dirty="0" err="1" smtClean="0"/>
              <a:t>QGroundControl</a:t>
            </a:r>
            <a:r>
              <a:rPr lang="en-US" altLang="ko-KR" sz="2800" dirty="0" smtClean="0"/>
              <a:t> – Development Guide</a:t>
            </a:r>
            <a:endParaRPr lang="ko-KR" altLang="en-US" sz="28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ko-KR" altLang="en-US" dirty="0" smtClean="0"/>
              <a:t>작성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정도윤</a:t>
            </a:r>
            <a:endParaRPr lang="en-US" altLang="ko-KR" dirty="0" smtClean="0"/>
          </a:p>
          <a:p>
            <a:r>
              <a:rPr lang="en-US" altLang="ko-KR" dirty="0" smtClean="0"/>
              <a:t>2022-11-04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1770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92" y="1144906"/>
            <a:ext cx="8897215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CE445-54AF-4580-B942-632D9C884F1C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70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92" y="1237185"/>
            <a:ext cx="8897215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3FFC-9464-40EF-95AA-C04214FD8CBE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994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92" y="1220408"/>
            <a:ext cx="8897215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7436-DD3C-44CD-B481-8D4B8837B68D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992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02" y="1204741"/>
            <a:ext cx="8640184" cy="4842103"/>
          </a:xfrm>
          <a:prstGeom prst="rect">
            <a:avLst/>
          </a:prstGeom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3E3D-4A1E-489C-8506-34D09C3DC5C5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497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27" y="1136518"/>
            <a:ext cx="8901545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6F7D-AA24-495E-94EE-FBCFABFC268C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73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92" y="1186852"/>
            <a:ext cx="8897215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C6A76-9E15-4217-A4E2-C2645B8947E5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4281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954248"/>
            <a:ext cx="97917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8DF2-20E4-4BC9-A1A0-5D3BA4FD9C66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715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85908_HD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25" y="920692"/>
            <a:ext cx="978535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FE402-B5DB-473F-A2CB-9F2B3B5807D7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7263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859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971026"/>
            <a:ext cx="9782175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1553-A5A9-4441-B015-D2E76B050F67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437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38200" y="1289270"/>
            <a:ext cx="5721991" cy="381642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5. QT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종속파일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생성</a:t>
            </a: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libfontconfig1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build-essential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mesa-common-dev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libglu1-mesa-dev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6. 바탕화면 아이콘 생성</a:t>
            </a: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touch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~/.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local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share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applications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Qt-Creator.desktop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echo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"[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Desktop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Entry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]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Version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=1.0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Encoding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=UTF-8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Type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Application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Name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Comment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NoDsiplay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true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Exec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=(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folder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of QT)/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Tools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bin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%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Icon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=(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folder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of QT)/5.4/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Src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qtdoc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doc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images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landing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/icon_QtCreator_78x78px.png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Name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[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en_US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]=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Qt-Creator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" &gt; ~/.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local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share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applicationsQt-Creator.desktop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7.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Update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permissions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of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file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with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chmod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chmod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+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x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~/.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local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share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applicationsQt-Creator.desktop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8.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Make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default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file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association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pro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files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Ubuntu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using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echo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echo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"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text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Qt-Creator.desktop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;" &gt;&gt; ~/.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local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share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applications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defaults.list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After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adding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file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association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,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everything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should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work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BC437-0712-4E52-9F99-936058F7FB70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795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b="1" dirty="0" smtClean="0"/>
              <a:t>목차</a:t>
            </a:r>
            <a:endParaRPr lang="ko-KR" altLang="en-US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sz="1400" b="1" dirty="0" smtClean="0"/>
              <a:t>1. </a:t>
            </a:r>
            <a:r>
              <a:rPr lang="ko-KR" altLang="en-US" sz="1400" b="1" dirty="0" smtClean="0"/>
              <a:t>우분투 </a:t>
            </a:r>
            <a:r>
              <a:rPr lang="en-US" altLang="ko-KR" sz="1400" b="1" dirty="0" smtClean="0"/>
              <a:t>22.04 </a:t>
            </a:r>
            <a:r>
              <a:rPr lang="ko-KR" altLang="en-US" sz="1400" b="1" dirty="0" smtClean="0"/>
              <a:t>설치</a:t>
            </a:r>
            <a:endParaRPr lang="en-US" altLang="ko-KR" sz="1400" b="1" dirty="0" smtClean="0"/>
          </a:p>
          <a:p>
            <a:r>
              <a:rPr lang="en-US" altLang="ko-KR" sz="1400" b="1" dirty="0" smtClean="0"/>
              <a:t>2</a:t>
            </a:r>
            <a:r>
              <a:rPr lang="en-US" altLang="ko-KR" sz="1400" b="1" dirty="0"/>
              <a:t>. </a:t>
            </a:r>
            <a:r>
              <a:rPr lang="en-US" altLang="ko-KR" sz="1400" b="1" dirty="0" err="1"/>
              <a:t>Git</a:t>
            </a:r>
            <a:r>
              <a:rPr lang="en-US" altLang="ko-KR" sz="1400" b="1" dirty="0"/>
              <a:t> </a:t>
            </a:r>
            <a:r>
              <a:rPr lang="ko-KR" altLang="en-US" sz="1400" b="1" dirty="0" smtClean="0"/>
              <a:t>설치</a:t>
            </a:r>
            <a:endParaRPr lang="en-US" altLang="ko-KR" sz="1400" b="1" dirty="0" smtClean="0"/>
          </a:p>
          <a:p>
            <a:r>
              <a:rPr lang="en-US" altLang="ko-KR" sz="1400" b="1" dirty="0"/>
              <a:t>3. Qt5 </a:t>
            </a:r>
            <a:r>
              <a:rPr lang="ko-KR" altLang="en-US" sz="1400" b="1" dirty="0" smtClean="0"/>
              <a:t>설치</a:t>
            </a:r>
            <a:endParaRPr lang="en-US" altLang="ko-KR" sz="1400" b="1" dirty="0" smtClean="0"/>
          </a:p>
          <a:p>
            <a:r>
              <a:rPr lang="en-US" altLang="ko-KR" sz="1400" b="1" dirty="0"/>
              <a:t>4. </a:t>
            </a:r>
            <a:r>
              <a:rPr lang="en-US" altLang="ko-KR" sz="1400" b="1" dirty="0" err="1"/>
              <a:t>QGroundControl</a:t>
            </a:r>
            <a:r>
              <a:rPr lang="en-US" altLang="ko-KR" sz="1400" b="1" dirty="0"/>
              <a:t> with Ubuntu 22.04 </a:t>
            </a:r>
            <a:r>
              <a:rPr lang="ko-KR" altLang="en-US" sz="1400" b="1" dirty="0"/>
              <a:t>개발환경 </a:t>
            </a:r>
            <a:r>
              <a:rPr lang="ko-KR" altLang="en-US" sz="1400" b="1" dirty="0" smtClean="0"/>
              <a:t>구축</a:t>
            </a:r>
            <a:endParaRPr lang="en-US" altLang="ko-KR" sz="1400" b="1" dirty="0" smtClean="0"/>
          </a:p>
          <a:p>
            <a:r>
              <a:rPr lang="en-US" altLang="ko-KR" sz="1400" b="1" dirty="0"/>
              <a:t>5. </a:t>
            </a:r>
            <a:r>
              <a:rPr lang="en-US" altLang="ko-KR" sz="1400" b="1" dirty="0" err="1"/>
              <a:t>QGroundControl</a:t>
            </a:r>
            <a:r>
              <a:rPr lang="en-US" altLang="ko-KR" sz="1400" b="1" dirty="0"/>
              <a:t> with Ubuntu 22.04 </a:t>
            </a:r>
            <a:r>
              <a:rPr lang="ko-KR" altLang="en-US" sz="1400" b="1" dirty="0"/>
              <a:t>개발환경에서 </a:t>
            </a:r>
            <a:r>
              <a:rPr lang="ko-KR" altLang="en-US" sz="1400" b="1" dirty="0" smtClean="0"/>
              <a:t>실행</a:t>
            </a:r>
            <a:endParaRPr lang="en-US" altLang="ko-KR" sz="1400" b="1" dirty="0" smtClean="0"/>
          </a:p>
          <a:p>
            <a:r>
              <a:rPr lang="en-US" altLang="ko-KR" sz="1400" b="1" dirty="0"/>
              <a:t>6. </a:t>
            </a:r>
            <a:r>
              <a:rPr lang="en-US" altLang="ko-KR" sz="1400" b="1" dirty="0" err="1"/>
              <a:t>QGroundControl</a:t>
            </a:r>
            <a:r>
              <a:rPr lang="en-US" altLang="ko-KR" sz="1400" b="1" dirty="0"/>
              <a:t> with Ubuntu 22.04 </a:t>
            </a:r>
            <a:r>
              <a:rPr lang="ko-KR" altLang="en-US" sz="1400" b="1" dirty="0"/>
              <a:t>개발환경에서 실행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비행 경로 계획</a:t>
            </a:r>
            <a:r>
              <a:rPr lang="en-US" altLang="ko-KR" sz="1400" b="1" dirty="0"/>
              <a:t>)</a:t>
            </a:r>
            <a:endParaRPr lang="en-US" altLang="ko-KR" sz="1400" b="1" dirty="0" smtClean="0"/>
          </a:p>
          <a:p>
            <a:r>
              <a:rPr lang="en-US" altLang="ko-KR" sz="1400" b="1" smtClean="0"/>
              <a:t>7. </a:t>
            </a:r>
            <a:r>
              <a:rPr lang="ko-KR" altLang="en-US" sz="1400" b="1" dirty="0"/>
              <a:t>우분투 </a:t>
            </a:r>
            <a:r>
              <a:rPr lang="en-US" altLang="ko-KR" sz="1400" b="1" dirty="0"/>
              <a:t>22.04 / </a:t>
            </a:r>
            <a:r>
              <a:rPr lang="ko-KR" altLang="en-US" sz="1400" b="1" dirty="0" smtClean="0"/>
              <a:t>개발 환경</a:t>
            </a:r>
            <a:endParaRPr lang="en-US" altLang="ko-KR" sz="1400" b="1" dirty="0" smtClean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88558-22B0-41FE-8ABE-B3E5B84E5E46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8269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4. </a:t>
            </a:r>
            <a:r>
              <a:rPr lang="en-US" altLang="ko-KR" b="1" dirty="0" err="1" smtClean="0"/>
              <a:t>QGroundControl</a:t>
            </a:r>
            <a:r>
              <a:rPr lang="en-US" altLang="ko-KR" b="1" dirty="0" smtClean="0"/>
              <a:t> with Ubuntu 22.04 </a:t>
            </a:r>
            <a:r>
              <a:rPr lang="ko-KR" altLang="en-US" b="1" dirty="0" smtClean="0"/>
              <a:t>개발환경 구축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5402"/>
            <a:ext cx="7699478" cy="49879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직사각형 6"/>
          <p:cNvSpPr/>
          <p:nvPr/>
        </p:nvSpPr>
        <p:spPr>
          <a:xfrm>
            <a:off x="838200" y="6148978"/>
            <a:ext cx="3384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https://</a:t>
            </a:r>
            <a:r>
              <a:rPr lang="ko-KR" altLang="en-US" sz="12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github.com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2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mavlink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2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qgroundcontrol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ko-KR" altLang="en-US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6522" y="6148978"/>
            <a:ext cx="3691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Last Modified 2022-11-05, Accessed by 2022-11-05.</a:t>
            </a:r>
            <a:endParaRPr lang="ko-KR" altLang="en-US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8761-F909-469E-860A-5C9D15636E94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220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4. </a:t>
            </a:r>
            <a:r>
              <a:rPr lang="en-US" altLang="ko-KR" b="1" dirty="0" err="1" smtClean="0"/>
              <a:t>QGroundControl</a:t>
            </a:r>
            <a:r>
              <a:rPr lang="en-US" altLang="ko-KR" b="1" dirty="0" smtClean="0"/>
              <a:t> with Ubuntu 22.04 </a:t>
            </a:r>
            <a:r>
              <a:rPr lang="ko-KR" altLang="en-US" b="1" dirty="0" smtClean="0"/>
              <a:t>개발환경 구축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8095"/>
            <a:ext cx="7307510" cy="47644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직사각형 3"/>
          <p:cNvSpPr/>
          <p:nvPr/>
        </p:nvSpPr>
        <p:spPr>
          <a:xfrm>
            <a:off x="743258" y="5998569"/>
            <a:ext cx="4251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https://</a:t>
            </a:r>
            <a:r>
              <a:rPr lang="ko-KR" altLang="en-US" sz="11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dev.qgroundcontrol.com</a:t>
            </a:r>
            <a:r>
              <a:rPr lang="ko-KR" altLang="en-US" sz="11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1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master</a:t>
            </a:r>
            <a:r>
              <a:rPr lang="ko-KR" altLang="en-US" sz="11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1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en</a:t>
            </a:r>
            <a:r>
              <a:rPr lang="ko-KR" altLang="en-US" sz="11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1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getting_started</a:t>
            </a:r>
            <a:r>
              <a:rPr lang="ko-KR" altLang="en-US" sz="11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1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ko-KR" altLang="en-US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3359" y="5998569"/>
            <a:ext cx="3691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Last Modified 2022-11-05, Accessed by 2022-11-05.</a:t>
            </a:r>
            <a:endParaRPr lang="ko-KR" altLang="en-US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0DE1-E55C-4D53-AEE5-1DDD121C95DF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372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4. </a:t>
            </a:r>
            <a:r>
              <a:rPr lang="en-US" altLang="ko-KR" b="1" dirty="0" err="1" smtClean="0"/>
              <a:t>QGroundControl</a:t>
            </a:r>
            <a:r>
              <a:rPr lang="en-US" altLang="ko-KR" b="1" dirty="0" smtClean="0"/>
              <a:t> with Ubuntu 22.04 </a:t>
            </a:r>
            <a:r>
              <a:rPr lang="ko-KR" altLang="en-US" b="1" dirty="0" smtClean="0"/>
              <a:t>개발환경 구축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89" y="1011374"/>
            <a:ext cx="7949470" cy="52677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직사각형 5"/>
          <p:cNvSpPr/>
          <p:nvPr/>
        </p:nvSpPr>
        <p:spPr>
          <a:xfrm>
            <a:off x="922789" y="632076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https://</a:t>
            </a:r>
            <a:r>
              <a:rPr lang="ko-KR" altLang="en-US" sz="12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blog.naver.com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/</a:t>
            </a:r>
            <a:r>
              <a:rPr lang="ko-KR" altLang="en-US" sz="12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PostView.nhn?blogId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=</a:t>
            </a:r>
            <a:r>
              <a:rPr lang="ko-KR" altLang="en-US" sz="1200" b="1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evnngsky&amp;logNo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=222163250492</a:t>
            </a:r>
            <a:r>
              <a:rPr lang="ko-KR" altLang="en-US" sz="12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ko-KR" altLang="en-US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9527" y="1225233"/>
            <a:ext cx="3691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Last Modified 2022-11-05, Accessed by 2022-11-05.</a:t>
            </a:r>
            <a:endParaRPr lang="ko-KR" altLang="en-US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CB43B-050D-489E-91F0-3135C957C7EF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4. </a:t>
            </a:r>
            <a:r>
              <a:rPr lang="en-US" altLang="ko-KR" b="1" dirty="0" err="1" smtClean="0"/>
              <a:t>QGroundControl</a:t>
            </a:r>
            <a:r>
              <a:rPr lang="en-US" altLang="ko-KR" b="1" dirty="0" smtClean="0"/>
              <a:t> with Ubuntu 22.04 </a:t>
            </a:r>
            <a:r>
              <a:rPr lang="ko-KR" altLang="en-US" b="1" dirty="0" smtClean="0"/>
              <a:t>개발환경 구축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38200" y="1327913"/>
            <a:ext cx="5034094" cy="452431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/*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Created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Date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2022-11-05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Author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Doyoon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Jung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정도윤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/ rabbit.white@daum.net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Subject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QGroundControl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with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Ubuntu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22.04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Description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</a:t>
            </a: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*/</a:t>
            </a: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1.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clone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clone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https://github.com/mavlink/qgroundcontrol.git --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recursive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2.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Submodule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Update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submodule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update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init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recursive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3.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GStreamer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Linux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Use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GStreamer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1.0</a:t>
            </a: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list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=$(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apt-cache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names-only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search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^gstreamer1.0-* |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awk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'{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print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$1 }' |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sed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/-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doc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|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grep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v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gstreamer1.0-hybris)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$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list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libgstreamer-plugins-base1.0-dev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libgstreamer-plugins-bad1.0-dev 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5872294" y="1327913"/>
            <a:ext cx="5481506" cy="267765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build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system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is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setup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use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pkgconfig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and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will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find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necessary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headers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and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libraries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automatically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.</a:t>
            </a: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4.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Projects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-&gt;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Desktop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5.15.2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GCC로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설정할 것</a:t>
            </a: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-&gt;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Clean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Steps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Override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usr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bin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make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   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usr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bin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make로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입력할 것</a:t>
            </a:r>
          </a:p>
          <a:p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5.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Missing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header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files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("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airmap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client.h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such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file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or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directory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")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y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build-essential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curl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curl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location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output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"$${AIRMAP_PLATFORM_SDK_FILEPATH}" "$${AIRMAP_PLATFORM_SDK_URL</a:t>
            </a:r>
            <a:r>
              <a:rPr lang="ko-KR" altLang="en-US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}"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F7D43-DF4B-4B8D-AB27-0FDC74C89D90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17203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102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93" y="948718"/>
            <a:ext cx="97774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4.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 구축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E104-576B-44C4-BB23-4BBDAA5E46C3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9444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1023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6" y="1063304"/>
            <a:ext cx="9780587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4.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 구축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AD65-7CDE-4CB0-8FA6-4FA239EC70B3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812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121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" y="971025"/>
            <a:ext cx="9786937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4.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 구축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5310E-007D-497D-BFA1-FB1573AA8B2A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71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4.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 구축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38200" y="1251706"/>
            <a:ext cx="6096000" cy="6463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r>
              <a:rPr lang="ko-KR" altLang="en-US" sz="12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6.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fixed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issue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usermod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dialout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$USER</a:t>
            </a:r>
          </a:p>
          <a:p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remove</a:t>
            </a:r>
            <a:r>
              <a:rPr lang="ko-KR" altLang="en-US" sz="12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2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modemmanager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3306A-3650-4DC4-A40B-CB851D96E44D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483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1213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908" y="1136404"/>
            <a:ext cx="9387171" cy="5262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5.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 smtClean="0"/>
              <a:t>개발환경에서 실행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F63E9-15A5-4884-9710-3B7C487BA717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9284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121804_HD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886" y="1119740"/>
            <a:ext cx="8884227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5.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개발환경에서 실행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32E8A-8877-4A90-907F-6193AC62C55A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033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1. </a:t>
            </a:r>
            <a:r>
              <a:rPr lang="ko-KR" altLang="en-US" b="1" dirty="0"/>
              <a:t>우분투 </a:t>
            </a:r>
            <a:r>
              <a:rPr lang="en-US" altLang="ko-KR" b="1" dirty="0"/>
              <a:t>22.04 </a:t>
            </a:r>
            <a:r>
              <a:rPr lang="ko-KR" altLang="en-US" b="1" dirty="0"/>
              <a:t>설치</a:t>
            </a:r>
            <a:endParaRPr lang="en-US" altLang="ko-KR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16" y="1015069"/>
            <a:ext cx="6957536" cy="51805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92716" y="6308521"/>
            <a:ext cx="479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https://rufus.ie/ko</a:t>
            </a:r>
            <a:r>
              <a:rPr lang="en-US" altLang="ko-KR" sz="14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endParaRPr lang="ko-KR" altLang="en-US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9096" y="6248654"/>
            <a:ext cx="3691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Last Modified 2022-11-05, Accessed by 2022-11-05.</a:t>
            </a:r>
            <a:endParaRPr lang="ko-KR" altLang="en-US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날짜 개체 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F40BD-5E34-4A2C-A90F-80843900064B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7782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 2022-11-05 12-21-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48" y="1077794"/>
            <a:ext cx="8900103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5.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개발환경에서 실행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5BB1F-3328-49CF-A422-F46CE7A72B9F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1634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 2022-11-05 12-21-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48" y="1086184"/>
            <a:ext cx="8900103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6.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개발환경에서 </a:t>
            </a:r>
            <a:r>
              <a:rPr lang="ko-KR" altLang="en-US" b="1" dirty="0" smtClean="0"/>
              <a:t>실행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비행 경로 계획</a:t>
            </a:r>
            <a:r>
              <a:rPr lang="en-US" altLang="ko-KR" b="1" dirty="0" smtClean="0"/>
              <a:t>)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DDF1-195C-4678-898C-5C486E960F97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6094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 2022-11-05 12-22-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48" y="1044239"/>
            <a:ext cx="8900103" cy="498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5. </a:t>
            </a:r>
            <a:r>
              <a:rPr lang="en-US" altLang="ko-KR" b="1" dirty="0" err="1"/>
              <a:t>QGroundControl</a:t>
            </a:r>
            <a:r>
              <a:rPr lang="en-US" altLang="ko-KR" b="1" dirty="0"/>
              <a:t> with Ubuntu 22.04 </a:t>
            </a:r>
            <a:r>
              <a:rPr lang="ko-KR" altLang="en-US" b="1" dirty="0"/>
              <a:t>개발환경에서 실행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6661-0841-4E85-B8EC-F73D792AEC7A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6347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 2022-11-05 12-22-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7" y="1137222"/>
            <a:ext cx="7911769" cy="4433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7</a:t>
            </a:r>
            <a:r>
              <a:rPr lang="en-US" altLang="ko-KR" b="1" dirty="0" smtClean="0"/>
              <a:t>. </a:t>
            </a:r>
            <a:r>
              <a:rPr lang="ko-KR" altLang="en-US" b="1" dirty="0"/>
              <a:t>우분투 </a:t>
            </a:r>
            <a:r>
              <a:rPr lang="en-US" altLang="ko-KR" b="1" dirty="0"/>
              <a:t>22.04 / </a:t>
            </a:r>
            <a:r>
              <a:rPr lang="ko-KR" altLang="en-US" b="1" dirty="0"/>
              <a:t>개발 환경</a:t>
            </a:r>
            <a:endParaRPr lang="en-US" altLang="ko-KR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14825" y="1137222"/>
            <a:ext cx="3204595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NT-371B5L</a:t>
            </a:r>
          </a:p>
          <a:p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DDR4 32GB</a:t>
            </a:r>
          </a:p>
          <a:p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Intel HD Graphics 530 / </a:t>
            </a:r>
            <a:r>
              <a:rPr lang="en-US" altLang="ko-KR" sz="12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Nvidia</a:t>
            </a:r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en-US" altLang="ko-KR" sz="12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Geforce</a:t>
            </a:r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920MX</a:t>
            </a:r>
          </a:p>
          <a:p>
            <a:endParaRPr lang="en-US" altLang="ko-KR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1) SSD 512GB + </a:t>
            </a:r>
          </a:p>
          <a:p>
            <a:r>
              <a:rPr lang="en-US" altLang="ko-KR" sz="12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2) M.2 SSD 512GB</a:t>
            </a:r>
            <a:endParaRPr lang="ko-KR" altLang="en-US" sz="12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1FCE4-780F-4D10-A71D-723D2D3CA412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6218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7</a:t>
            </a:r>
            <a:r>
              <a:rPr lang="en-US" altLang="ko-KR" b="1" dirty="0" smtClean="0"/>
              <a:t>. </a:t>
            </a:r>
            <a:r>
              <a:rPr lang="ko-KR" altLang="en-US" b="1" dirty="0"/>
              <a:t>우분투 </a:t>
            </a:r>
            <a:r>
              <a:rPr lang="en-US" altLang="ko-KR" b="1" dirty="0"/>
              <a:t>22.04 / </a:t>
            </a:r>
            <a:r>
              <a:rPr lang="ko-KR" altLang="en-US" b="1" dirty="0"/>
              <a:t>개발 환경</a:t>
            </a:r>
            <a:endParaRPr lang="en-US" altLang="ko-KR" b="1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7347"/>
            <a:ext cx="6894149" cy="44799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21A1-E232-47DA-A579-0B6DB420AB0F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898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1. </a:t>
            </a:r>
            <a:r>
              <a:rPr lang="ko-KR" altLang="en-US" b="1" dirty="0"/>
              <a:t>우분투 </a:t>
            </a:r>
            <a:r>
              <a:rPr lang="en-US" altLang="ko-KR" b="1" dirty="0"/>
              <a:t>22.04 </a:t>
            </a:r>
            <a:r>
              <a:rPr lang="ko-KR" altLang="en-US" b="1" dirty="0"/>
              <a:t>설치</a:t>
            </a:r>
            <a:endParaRPr lang="en-US" altLang="ko-KR" b="1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10" y="1078793"/>
            <a:ext cx="7863904" cy="483932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06010" y="6011751"/>
            <a:ext cx="4795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  <a:hlinkClick r:id="rId3"/>
              </a:rPr>
              <a:t>https://ubuntu.com</a:t>
            </a:r>
            <a:endParaRPr lang="ko-KR" altLang="en-US" b="1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6718" y="6011751"/>
            <a:ext cx="36911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Last Modified 2022-11-05, Accessed by 2022-11-05.</a:t>
            </a:r>
            <a:endParaRPr lang="ko-KR" altLang="en-US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F0C0-5581-4B50-B466-7ED0148588DB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7303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2. </a:t>
            </a:r>
            <a:r>
              <a:rPr lang="en-US" altLang="ko-KR" b="1" dirty="0" err="1" smtClean="0"/>
              <a:t>Git</a:t>
            </a:r>
            <a:r>
              <a:rPr lang="en-US" altLang="ko-KR" b="1" dirty="0" smtClean="0"/>
              <a:t> </a:t>
            </a:r>
            <a:r>
              <a:rPr lang="ko-KR" altLang="en-US" b="1" dirty="0" smtClean="0"/>
              <a:t>설치</a:t>
            </a:r>
            <a:endParaRPr lang="ko-KR" altLang="en-US" b="1" dirty="0"/>
          </a:p>
        </p:txBody>
      </p:sp>
      <p:sp>
        <p:nvSpPr>
          <p:cNvPr id="5" name="직사각형 4"/>
          <p:cNvSpPr/>
          <p:nvPr/>
        </p:nvSpPr>
        <p:spPr>
          <a:xfrm>
            <a:off x="838200" y="1325909"/>
            <a:ext cx="6096000" cy="297004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/*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Created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Date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2022-11-05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Author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Doyoon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Jung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정도윤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/ rabbit.white@daum.net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Subject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Guide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with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Ubuntu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22.04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Description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*/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1.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Update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the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system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update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upgrade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y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2.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Step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3.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Verify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Installation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git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--</a:t>
            </a:r>
            <a:r>
              <a:rPr lang="ko-KR" altLang="en-US" sz="1100" dirty="0" err="1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version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5EA5B-97D4-4212-BA7C-85E55CF098C8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2905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 smtClean="0"/>
              <a:t>3. Qt5 </a:t>
            </a:r>
            <a:r>
              <a:rPr lang="ko-KR" altLang="en-US" b="1" dirty="0" smtClean="0"/>
              <a:t>설치</a:t>
            </a:r>
            <a:endParaRPr lang="ko-KR" altLang="en-US" dirty="0"/>
          </a:p>
        </p:txBody>
      </p:sp>
      <p:sp>
        <p:nvSpPr>
          <p:cNvPr id="2" name="직사각형 1"/>
          <p:cNvSpPr/>
          <p:nvPr/>
        </p:nvSpPr>
        <p:spPr>
          <a:xfrm>
            <a:off x="838200" y="1196991"/>
            <a:ext cx="4732090" cy="44935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/*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Created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Date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2022-11-05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Author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Doyoon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Jung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정도윤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 / rabbit.white@daum.net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Subject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 Qt5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Guide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with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Ubuntu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22.04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	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Description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: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*/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1. 필수 개발환경 설치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update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build-essential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2. QT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(IDE)</a:t>
            </a: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#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apt-get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3.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Package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apt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-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y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qtcreator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qtbase5-dev qt5-qmake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cmake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4. Qt5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install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problem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Ubuntu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22.04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Solution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오피셜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사이트 접속할 것: https://qt.io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sudo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chmod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+</a:t>
            </a:r>
            <a:r>
              <a:rPr lang="ko-KR" altLang="en-US" sz="1100" dirty="0" err="1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x</a:t>
            </a:r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 qt-opensource-linux-x64-5.12.10.run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(설치 용량: 약 16GB 이상 소요)</a:t>
            </a:r>
          </a:p>
          <a:p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  <a:p>
            <a:r>
              <a:rPr lang="ko-KR" altLang="en-US" sz="1100" dirty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(이메일 계정: 인증 필수</a:t>
            </a:r>
            <a:r>
              <a:rPr lang="ko-KR" altLang="en-US" sz="1100" dirty="0" smtClean="0">
                <a:latin typeface="나눔스퀘어라운드 Regular" panose="020B0600000101010101" pitchFamily="50" charset="-127"/>
                <a:ea typeface="나눔스퀘어라운드 Regular" panose="020B0600000101010101" pitchFamily="50" charset="-127"/>
              </a:rPr>
              <a:t>)</a:t>
            </a:r>
            <a:endParaRPr lang="ko-KR" altLang="en-US" sz="1100" dirty="0">
              <a:latin typeface="나눔스퀘어라운드 Regular" panose="020B0600000101010101" pitchFamily="50" charset="-127"/>
              <a:ea typeface="나눔스퀘어라운드 Regular" panose="020B0600000101010101" pitchFamily="50" charset="-127"/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95886-2D9C-4DB3-B77E-76B40D9DF509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996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49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293" y="1004582"/>
            <a:ext cx="9777413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42A95-CB05-4FD4-907C-1BE71AA98947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2787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" y="996193"/>
            <a:ext cx="9786937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4A4BC-2BEE-41A8-895E-60E27E9B31F4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127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221105_075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31" y="996192"/>
            <a:ext cx="9786937" cy="548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b="1" dirty="0"/>
              <a:t>3. Qt5 </a:t>
            </a:r>
            <a:r>
              <a:rPr lang="ko-KR" altLang="en-US" b="1" dirty="0"/>
              <a:t>설치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CB628-D972-4311-843D-70E1E028BCD6}" type="datetime1">
              <a:rPr lang="ko-KR" altLang="en-US" smtClean="0"/>
              <a:t>2022-11-05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45F26-92FA-4174-B7F0-C5B664A6C09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105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605</Words>
  <Application>Microsoft Office PowerPoint</Application>
  <PresentationFormat>와이드스크린</PresentationFormat>
  <Paragraphs>222</Paragraphs>
  <Slides>34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8" baseType="lpstr">
      <vt:lpstr>나눔스퀘어라운드 Regular</vt:lpstr>
      <vt:lpstr>맑은 고딕</vt:lpstr>
      <vt:lpstr>Arial</vt:lpstr>
      <vt:lpstr>Office 테마</vt:lpstr>
      <vt:lpstr>Ubuntu 22.04 / QGroundControl – Development Guide</vt:lpstr>
      <vt:lpstr>목차</vt:lpstr>
      <vt:lpstr>1. 우분투 22.04 설치</vt:lpstr>
      <vt:lpstr>1. 우분투 22.04 설치</vt:lpstr>
      <vt:lpstr>2. Git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3. Qt5 설치</vt:lpstr>
      <vt:lpstr>4. QGroundControl with Ubuntu 22.04 개발환경 구축</vt:lpstr>
      <vt:lpstr>4. QGroundControl with Ubuntu 22.04 개발환경 구축</vt:lpstr>
      <vt:lpstr>4. QGroundControl with Ubuntu 22.04 개발환경 구축</vt:lpstr>
      <vt:lpstr>4. QGroundControl with Ubuntu 22.04 개발환경 구축</vt:lpstr>
      <vt:lpstr>4. QGroundControl with Ubuntu 22.04 개발환경 구축</vt:lpstr>
      <vt:lpstr>4. QGroundControl with Ubuntu 22.04 개발환경 구축</vt:lpstr>
      <vt:lpstr>4. QGroundControl with Ubuntu 22.04 개발환경 구축</vt:lpstr>
      <vt:lpstr>4. QGroundControl with Ubuntu 22.04 개발환경 구축</vt:lpstr>
      <vt:lpstr>5. QGroundControl with Ubuntu 22.04 개발환경에서 실행</vt:lpstr>
      <vt:lpstr>5. QGroundControl with Ubuntu 22.04 개발환경에서 실행</vt:lpstr>
      <vt:lpstr>5. QGroundControl with Ubuntu 22.04 개발환경에서 실행</vt:lpstr>
      <vt:lpstr>6. QGroundControl with Ubuntu 22.04 개발환경에서 실행(비행 경로 계획)</vt:lpstr>
      <vt:lpstr>5. QGroundControl with Ubuntu 22.04 개발환경에서 실행</vt:lpstr>
      <vt:lpstr>7. 우분투 22.04 / 개발 환경</vt:lpstr>
      <vt:lpstr>7. 우분투 22.04 / 개발 환경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pc</cp:lastModifiedBy>
  <cp:revision>348</cp:revision>
  <dcterms:created xsi:type="dcterms:W3CDTF">2022-11-04T09:26:24Z</dcterms:created>
  <dcterms:modified xsi:type="dcterms:W3CDTF">2022-11-05T04:10:51Z</dcterms:modified>
</cp:coreProperties>
</file>