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D99DA-0802-4E75-B4CA-5ECF37623525}" type="datetimeFigureOut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EB8EF-48D4-45D2-B4E6-4732E88F61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9851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63928"/>
            <a:ext cx="9144000" cy="540182"/>
          </a:xfrm>
        </p:spPr>
        <p:txBody>
          <a:bodyPr anchor="ctr">
            <a:noAutofit/>
          </a:bodyPr>
          <a:lstStyle>
            <a:lvl1pPr algn="ctr">
              <a:defRPr sz="24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5145578"/>
            <a:ext cx="9144000" cy="52785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 smtClean="0"/>
              <a:t>클릭하여 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945A6-DFC1-4AAB-B728-9084C2BDAC82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290945" y="1720734"/>
            <a:ext cx="1148819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290945" y="1130530"/>
            <a:ext cx="1148819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20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7839-B667-447E-8394-B0B1E8B285BE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375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5758-91E4-4A55-B598-3DBB5CD8F6D5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8682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498128"/>
            <a:ext cx="10515600" cy="452697"/>
          </a:xfrm>
        </p:spPr>
        <p:txBody>
          <a:bodyPr>
            <a:normAutofit/>
          </a:bodyPr>
          <a:lstStyle>
            <a:lvl1pPr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290945" y="1014153"/>
            <a:ext cx="1148819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 userDrawn="1"/>
        </p:nvCxnSpPr>
        <p:spPr>
          <a:xfrm>
            <a:off x="290945" y="423949"/>
            <a:ext cx="1148819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501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95E0-590B-4957-A147-6EBF02512499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22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B5743-F00E-4CCC-8371-F2D7921EE6FE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9775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7C84-1214-4F0A-800A-7B84F63C1370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5638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F40D-3769-46A5-BD90-E658ADDC2086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0917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A515-03DF-4C42-9050-1937FB5F6D83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938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096B-8B0E-4ED7-9035-7A7AFD3D6B8B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870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D7329-AFC2-4114-AC65-B03401EE268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9409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506441"/>
            <a:ext cx="10515600" cy="574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31023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93A3C542-173B-4FD6-AA86-BDC3DDC4BC19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0B2723A7-1F6C-4293-9EAA-1501E1A4D20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142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:808/" TargetMode="External"/><Relationship Id="rId2" Type="http://schemas.openxmlformats.org/officeDocument/2006/relationships/hyperlink" Target="http://localhost:8082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ocalhos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Spring Boot 3 – </a:t>
            </a:r>
            <a:r>
              <a:rPr lang="en-US" altLang="ko-KR" dirty="0" err="1" smtClean="0"/>
              <a:t>Gradle</a:t>
            </a:r>
            <a:r>
              <a:rPr lang="en-US" altLang="ko-KR" dirty="0" smtClean="0"/>
              <a:t>, web distribute guide(</a:t>
            </a:r>
            <a:r>
              <a:rPr lang="ko-KR" altLang="en-US" dirty="0" smtClean="0"/>
              <a:t>웹 배포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ko-KR" b="1" dirty="0" smtClean="0"/>
              <a:t>2023-02-10</a:t>
            </a:r>
          </a:p>
          <a:p>
            <a:r>
              <a:rPr lang="ko-KR" altLang="en-US" b="1" dirty="0" err="1" smtClean="0"/>
              <a:t>정도윤</a:t>
            </a:r>
            <a:r>
              <a:rPr lang="en-US" altLang="ko-KR" b="1" dirty="0" smtClean="0"/>
              <a:t>(rabbit.white@daum.net)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32550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5. </a:t>
            </a:r>
            <a:r>
              <a:rPr lang="ko-KR" altLang="en-US" dirty="0"/>
              <a:t>리눅스</a:t>
            </a:r>
            <a:r>
              <a:rPr lang="en-US" altLang="ko-KR" dirty="0"/>
              <a:t>(</a:t>
            </a:r>
            <a:r>
              <a:rPr lang="ko-KR" altLang="en-US" dirty="0"/>
              <a:t>우분투 </a:t>
            </a:r>
            <a:r>
              <a:rPr lang="en-US" altLang="ko-KR" dirty="0"/>
              <a:t>22.04) – </a:t>
            </a:r>
            <a:r>
              <a:rPr lang="ko-KR" altLang="en-US" dirty="0"/>
              <a:t>프로젝트 배포하기</a:t>
            </a:r>
            <a:r>
              <a:rPr lang="en-US" altLang="ko-KR" dirty="0"/>
              <a:t>, </a:t>
            </a:r>
            <a:r>
              <a:rPr lang="en-US" altLang="ko-KR" dirty="0" err="1"/>
              <a:t>gradlew</a:t>
            </a:r>
            <a:r>
              <a:rPr lang="en-US" altLang="ko-KR" dirty="0"/>
              <a:t> </a:t>
            </a:r>
            <a:r>
              <a:rPr lang="ko-KR" altLang="en-US" dirty="0"/>
              <a:t>권한 부여</a:t>
            </a:r>
            <a:endParaRPr lang="en-US" alt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10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70969"/>
            <a:ext cx="8755748" cy="471147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3" name="직사각형 12"/>
          <p:cNvSpPr/>
          <p:nvPr/>
        </p:nvSpPr>
        <p:spPr>
          <a:xfrm>
            <a:off x="8019875" y="1667510"/>
            <a:ext cx="3411092" cy="32068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작업한 프로젝트 폴더를 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FTP</a:t>
            </a: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프로그램으로 업로드한다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34566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5. </a:t>
            </a:r>
            <a:r>
              <a:rPr lang="ko-KR" altLang="en-US" dirty="0"/>
              <a:t>리눅스</a:t>
            </a:r>
            <a:r>
              <a:rPr lang="en-US" altLang="ko-KR" dirty="0"/>
              <a:t>(</a:t>
            </a:r>
            <a:r>
              <a:rPr lang="ko-KR" altLang="en-US" dirty="0"/>
              <a:t>우분투 </a:t>
            </a:r>
            <a:r>
              <a:rPr lang="en-US" altLang="ko-KR" dirty="0"/>
              <a:t>22.04) – </a:t>
            </a:r>
            <a:r>
              <a:rPr lang="ko-KR" altLang="en-US" dirty="0"/>
              <a:t>프로젝트 배포하기</a:t>
            </a:r>
            <a:r>
              <a:rPr lang="en-US" altLang="ko-KR" dirty="0"/>
              <a:t>, </a:t>
            </a:r>
            <a:r>
              <a:rPr lang="en-US" altLang="ko-KR" dirty="0" err="1"/>
              <a:t>gradlew</a:t>
            </a:r>
            <a:r>
              <a:rPr lang="en-US" altLang="ko-KR" dirty="0"/>
              <a:t> </a:t>
            </a:r>
            <a:r>
              <a:rPr lang="ko-KR" altLang="en-US" dirty="0"/>
              <a:t>권한 부여</a:t>
            </a:r>
            <a:endParaRPr lang="en-US" alt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11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76322"/>
            <a:ext cx="7887281" cy="179875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8" name="직사각형 7"/>
          <p:cNvSpPr/>
          <p:nvPr/>
        </p:nvSpPr>
        <p:spPr>
          <a:xfrm>
            <a:off x="838200" y="3240228"/>
            <a:ext cx="3411092" cy="5432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 cd /home/{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사용자 </a:t>
            </a:r>
            <a:r>
              <a:rPr lang="ko-KR" altLang="en-US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계정명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}/{</a:t>
            </a:r>
            <a:r>
              <a:rPr lang="ko-KR" altLang="en-US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프로젝트명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</a:t>
            </a:r>
          </a:p>
          <a:p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 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chmod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+x 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gradlew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6264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6. </a:t>
            </a:r>
            <a:r>
              <a:rPr lang="ko-KR" altLang="en-US" dirty="0"/>
              <a:t>리눅스</a:t>
            </a:r>
            <a:r>
              <a:rPr lang="en-US" altLang="ko-KR" dirty="0"/>
              <a:t>(</a:t>
            </a:r>
            <a:r>
              <a:rPr lang="ko-KR" altLang="en-US" dirty="0"/>
              <a:t>우분투 </a:t>
            </a:r>
            <a:r>
              <a:rPr lang="en-US" altLang="ko-KR" dirty="0"/>
              <a:t>22.04) - </a:t>
            </a:r>
            <a:r>
              <a:rPr lang="en-US" altLang="ko-KR" dirty="0" err="1"/>
              <a:t>gradlew</a:t>
            </a:r>
            <a:r>
              <a:rPr lang="ko-KR" altLang="en-US" dirty="0"/>
              <a:t>를 활용한 </a:t>
            </a:r>
            <a:r>
              <a:rPr lang="en-US" altLang="ko-KR" dirty="0"/>
              <a:t>build </a:t>
            </a:r>
            <a:r>
              <a:rPr lang="ko-KR" altLang="en-US" dirty="0"/>
              <a:t>방법</a:t>
            </a:r>
            <a:endParaRPr lang="en-US" alt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12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51752"/>
            <a:ext cx="7310579" cy="250221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100261"/>
            <a:ext cx="6437888" cy="138239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9" name="직사각형 8"/>
          <p:cNvSpPr/>
          <p:nvPr/>
        </p:nvSpPr>
        <p:spPr>
          <a:xfrm>
            <a:off x="838200" y="3712356"/>
            <a:ext cx="3411092" cy="3212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 ./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gradlew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build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38200" y="5816065"/>
            <a:ext cx="3411092" cy="47364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참고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</a:p>
          <a:p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 ./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gradlew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clean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7226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7. </a:t>
            </a:r>
            <a:r>
              <a:rPr lang="ko-KR" altLang="en-US" dirty="0"/>
              <a:t>리눅스</a:t>
            </a:r>
            <a:r>
              <a:rPr lang="en-US" altLang="ko-KR" dirty="0"/>
              <a:t>(</a:t>
            </a:r>
            <a:r>
              <a:rPr lang="ko-KR" altLang="en-US" dirty="0"/>
              <a:t>우분투 </a:t>
            </a:r>
            <a:r>
              <a:rPr lang="en-US" altLang="ko-KR" dirty="0"/>
              <a:t>22.04) - </a:t>
            </a:r>
            <a:r>
              <a:rPr lang="en-US" altLang="ko-KR" dirty="0" err="1"/>
              <a:t>gradlew</a:t>
            </a:r>
            <a:r>
              <a:rPr lang="ko-KR" altLang="en-US" dirty="0"/>
              <a:t>를 활용한 </a:t>
            </a:r>
            <a:r>
              <a:rPr lang="en-US" altLang="ko-KR" dirty="0" err="1"/>
              <a:t>bootrun</a:t>
            </a:r>
            <a:r>
              <a:rPr lang="en-US" altLang="ko-KR" dirty="0"/>
              <a:t> </a:t>
            </a:r>
            <a:r>
              <a:rPr lang="ko-KR" altLang="en-US" dirty="0"/>
              <a:t>방법</a:t>
            </a:r>
            <a:endParaRPr lang="en-US" alt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13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85049"/>
            <a:ext cx="8608295" cy="460036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1" name="직사각형 10"/>
          <p:cNvSpPr/>
          <p:nvPr/>
        </p:nvSpPr>
        <p:spPr>
          <a:xfrm>
            <a:off x="838200" y="5819639"/>
            <a:ext cx="3411092" cy="3212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 ./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gradlew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bootrun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1634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8. </a:t>
            </a:r>
            <a:r>
              <a:rPr lang="ko-KR" altLang="en-US" dirty="0"/>
              <a:t>리눅스</a:t>
            </a:r>
            <a:r>
              <a:rPr lang="en-US" altLang="ko-KR" dirty="0"/>
              <a:t>(</a:t>
            </a:r>
            <a:r>
              <a:rPr lang="ko-KR" altLang="en-US" dirty="0"/>
              <a:t>우분투 </a:t>
            </a:r>
            <a:r>
              <a:rPr lang="en-US" altLang="ko-KR" dirty="0"/>
              <a:t>22.04) – </a:t>
            </a:r>
            <a:r>
              <a:rPr lang="en-US" altLang="ko-KR" dirty="0" err="1"/>
              <a:t>gradlew</a:t>
            </a:r>
            <a:r>
              <a:rPr lang="en-US" altLang="ko-KR" dirty="0"/>
              <a:t> </a:t>
            </a:r>
            <a:r>
              <a:rPr lang="ko-KR" altLang="en-US" dirty="0"/>
              <a:t>백그라운드에 실행하기 </a:t>
            </a:r>
            <a:r>
              <a:rPr lang="en-US" altLang="ko-KR" dirty="0"/>
              <a:t>/ </a:t>
            </a:r>
            <a:r>
              <a:rPr lang="ko-KR" altLang="en-US" dirty="0" smtClean="0"/>
              <a:t>종료하기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14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47197"/>
            <a:ext cx="7133914" cy="34864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직사각형 6"/>
          <p:cNvSpPr/>
          <p:nvPr/>
        </p:nvSpPr>
        <p:spPr>
          <a:xfrm>
            <a:off x="838200" y="4352651"/>
            <a:ext cx="7133914" cy="3271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 </a:t>
            </a:r>
            <a:r>
              <a:rPr lang="en-US" altLang="ko-KR" sz="11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nohop</a:t>
            </a:r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./</a:t>
            </a:r>
            <a:r>
              <a:rPr lang="en-US" altLang="ko-KR" sz="11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gradlew</a:t>
            </a:r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1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bootrun</a:t>
            </a:r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&gt; app.log 2&gt;&amp;1 &amp;</a:t>
            </a:r>
            <a:endParaRPr lang="ko-KR" altLang="en-US" sz="11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38200" y="3948148"/>
            <a:ext cx="7133914" cy="32717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백그라운드 실행</a:t>
            </a:r>
            <a:endParaRPr lang="ko-KR" altLang="en-US" sz="11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38200" y="5161657"/>
            <a:ext cx="7133914" cy="3271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 </a:t>
            </a:r>
            <a:r>
              <a:rPr lang="en-US" altLang="ko-KR" sz="11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ps</a:t>
            </a:r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–</a:t>
            </a:r>
            <a:r>
              <a:rPr lang="en-US" altLang="ko-KR" sz="11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ef</a:t>
            </a:r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|</a:t>
            </a:r>
            <a:r>
              <a:rPr lang="en-US" altLang="ko-KR" sz="11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grep</a:t>
            </a:r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100" b="1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gradlew</a:t>
            </a:r>
            <a:endParaRPr lang="ko-KR" altLang="en-US" sz="11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38200" y="4757154"/>
            <a:ext cx="7133914" cy="32717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ko-KR" altLang="en-US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프로세스 찾기</a:t>
            </a:r>
            <a:endParaRPr lang="ko-KR" altLang="en-US" sz="11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838200" y="5961255"/>
            <a:ext cx="7133914" cy="3271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 kill -9 {</a:t>
            </a:r>
            <a:r>
              <a:rPr lang="ko-KR" altLang="en-US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프로세스 번호</a:t>
            </a:r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</a:t>
            </a:r>
            <a:endParaRPr lang="ko-KR" altLang="en-US" sz="11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838200" y="5556752"/>
            <a:ext cx="7133914" cy="32717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  <a:r>
              <a:rPr lang="ko-KR" altLang="en-US" sz="11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프로세스 죽이기</a:t>
            </a:r>
            <a:endParaRPr lang="ko-KR" altLang="en-US" sz="11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5338" y="5325242"/>
            <a:ext cx="6048462" cy="8126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37009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9. </a:t>
            </a:r>
            <a:r>
              <a:rPr lang="en-US" altLang="ko-KR" dirty="0"/>
              <a:t>Apache 2.4 mod-proxy </a:t>
            </a:r>
            <a:r>
              <a:rPr lang="ko-KR" altLang="en-US" dirty="0"/>
              <a:t>적용하기</a:t>
            </a:r>
            <a:r>
              <a:rPr lang="en-US" altLang="ko-KR" dirty="0"/>
              <a:t>(</a:t>
            </a:r>
            <a:r>
              <a:rPr lang="ko-KR" altLang="en-US" dirty="0"/>
              <a:t>웹 배포</a:t>
            </a:r>
            <a:r>
              <a:rPr lang="en-US" altLang="ko-KR" dirty="0"/>
              <a:t>)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15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22361"/>
            <a:ext cx="8907274" cy="431032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8" name="직사각형 7"/>
          <p:cNvSpPr/>
          <p:nvPr/>
        </p:nvSpPr>
        <p:spPr>
          <a:xfrm>
            <a:off x="838200" y="5819639"/>
            <a:ext cx="6057550" cy="3212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Apache 2.4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의 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Proxy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를 적용하여 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Spring Boot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를 사용할 수 있다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2232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9. </a:t>
            </a:r>
            <a:r>
              <a:rPr lang="en-US" altLang="ko-KR" dirty="0"/>
              <a:t>Apache 2.4 </a:t>
            </a:r>
            <a:r>
              <a:rPr lang="en-US" altLang="ko-KR" dirty="0" smtClean="0"/>
              <a:t>mod-proxy </a:t>
            </a:r>
            <a:r>
              <a:rPr lang="ko-KR" altLang="en-US" dirty="0" smtClean="0"/>
              <a:t>적용하기</a:t>
            </a:r>
            <a:r>
              <a:rPr lang="en-US" altLang="ko-KR" dirty="0" smtClean="0"/>
              <a:t>(</a:t>
            </a:r>
            <a:r>
              <a:rPr lang="ko-KR" altLang="en-US" dirty="0" smtClean="0"/>
              <a:t>웹 배포</a:t>
            </a:r>
            <a:r>
              <a:rPr lang="en-US" altLang="ko-KR" dirty="0" smtClean="0"/>
              <a:t>)</a:t>
            </a:r>
            <a:endParaRPr lang="en-US" alt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16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938868" y="1300489"/>
            <a:ext cx="10414932" cy="3212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Apache 2.4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의 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Proxy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를 적용하여 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Spring Boot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를 사용할 수 있다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05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523689" y="3238153"/>
            <a:ext cx="2911679" cy="5285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cakeon-project.xyz:80</a:t>
            </a:r>
          </a:p>
          <a:p>
            <a:pPr algn="ctr"/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Alias: www.cakeon-project.xyz</a:t>
            </a:r>
            <a:endParaRPr lang="ko-KR" altLang="en-US" sz="105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888410" y="1971413"/>
            <a:ext cx="2911679" cy="52850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  <a:hlinkClick r:id="rId2"/>
              </a:rPr>
              <a:t>http://localhost:8082</a:t>
            </a:r>
            <a:endParaRPr lang="en-US" altLang="ko-KR" sz="105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(Spring Boot: 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 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번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05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888409" y="2810312"/>
            <a:ext cx="2911679" cy="52850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  <a:hlinkClick r:id="rId3"/>
              </a:rPr>
              <a:t>http://localhost:808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</a:p>
          <a:p>
            <a:pPr algn="ctr"/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(Spring Boot: 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 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번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05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888409" y="3649212"/>
            <a:ext cx="2911679" cy="52850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  <a:hlinkClick r:id="rId2"/>
              </a:rPr>
              <a:t>http://localhost:808</a:t>
            </a:r>
            <a:r>
              <a:rPr lang="en-US" altLang="ko-KR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endParaRPr lang="en-US" altLang="ko-KR" sz="105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(Spring Boot: 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 </a:t>
            </a:r>
            <a:r>
              <a:rPr lang="en-US" altLang="ko-KR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번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05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888410" y="5855517"/>
            <a:ext cx="2911679" cy="52850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  <a:hlinkClick r:id="rId4"/>
              </a:rPr>
              <a:t>http://localhost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:(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포트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algn="ctr"/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(Spring Boot: 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 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n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번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05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3" name="직선 화살표 연결선 12"/>
          <p:cNvCxnSpPr>
            <a:stCxn id="9" idx="1"/>
            <a:endCxn id="3" idx="3"/>
          </p:cNvCxnSpPr>
          <p:nvPr/>
        </p:nvCxnSpPr>
        <p:spPr>
          <a:xfrm flipH="1">
            <a:off x="5435368" y="2235666"/>
            <a:ext cx="1453042" cy="126674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>
            <a:stCxn id="10" idx="1"/>
            <a:endCxn id="20" idx="3"/>
          </p:cNvCxnSpPr>
          <p:nvPr/>
        </p:nvCxnSpPr>
        <p:spPr>
          <a:xfrm flipH="1">
            <a:off x="5435368" y="3074565"/>
            <a:ext cx="1453041" cy="1111545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2523689" y="4030912"/>
            <a:ext cx="2911679" cy="3103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v1.cakeon-project.xyz:80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2523689" y="4595912"/>
            <a:ext cx="2911679" cy="3103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{</a:t>
            </a:r>
            <a:r>
              <a:rPr lang="ko-KR" altLang="en-US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가상호스트명</a:t>
            </a:r>
            <a:r>
              <a:rPr lang="en-US" altLang="ko-KR" sz="105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}.cakeon-project.xyz:80</a:t>
            </a:r>
          </a:p>
        </p:txBody>
      </p:sp>
      <p:cxnSp>
        <p:nvCxnSpPr>
          <p:cNvPr id="25" name="직선 화살표 연결선 24"/>
          <p:cNvCxnSpPr>
            <a:stCxn id="11" idx="1"/>
            <a:endCxn id="24" idx="3"/>
          </p:cNvCxnSpPr>
          <p:nvPr/>
        </p:nvCxnSpPr>
        <p:spPr>
          <a:xfrm flipH="1">
            <a:off x="5435368" y="3913465"/>
            <a:ext cx="1453041" cy="837645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>
            <a:stCxn id="12" idx="1"/>
          </p:cNvCxnSpPr>
          <p:nvPr/>
        </p:nvCxnSpPr>
        <p:spPr>
          <a:xfrm flipH="1" flipV="1">
            <a:off x="5435368" y="5679347"/>
            <a:ext cx="1453042" cy="440423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8998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400" b="1" dirty="0" smtClean="0"/>
              <a:t>1. </a:t>
            </a:r>
            <a:r>
              <a:rPr lang="ko-KR" altLang="en-US" sz="1400" b="1" dirty="0" smtClean="0"/>
              <a:t>테스트</a:t>
            </a:r>
            <a:r>
              <a:rPr lang="en-US" altLang="ko-KR" sz="1400" b="1" dirty="0"/>
              <a:t> </a:t>
            </a:r>
            <a:r>
              <a:rPr lang="ko-KR" altLang="en-US" sz="1400" b="1" dirty="0" smtClean="0"/>
              <a:t>환경</a:t>
            </a:r>
            <a:endParaRPr lang="en-US" altLang="ko-KR" sz="1400" b="1" dirty="0" smtClean="0"/>
          </a:p>
          <a:p>
            <a:r>
              <a:rPr lang="en-US" altLang="ko-KR" sz="1400" b="1" dirty="0"/>
              <a:t>2. </a:t>
            </a:r>
            <a:r>
              <a:rPr lang="ko-KR" altLang="en-US" sz="1400" b="1" dirty="0"/>
              <a:t>이클립스에서 </a:t>
            </a:r>
            <a:r>
              <a:rPr lang="en-US" altLang="ko-KR" sz="1400" b="1" dirty="0"/>
              <a:t>“</a:t>
            </a:r>
            <a:r>
              <a:rPr lang="en-US" altLang="ko-KR" sz="1400" b="1" dirty="0" err="1"/>
              <a:t>Gradle</a:t>
            </a:r>
            <a:r>
              <a:rPr lang="en-US" altLang="ko-KR" sz="1400" b="1" dirty="0"/>
              <a:t> Tasks” </a:t>
            </a:r>
            <a:r>
              <a:rPr lang="ko-KR" altLang="en-US" sz="1400" b="1" dirty="0"/>
              <a:t>탭 메뉴 </a:t>
            </a:r>
            <a:r>
              <a:rPr lang="ko-KR" altLang="en-US" sz="1400" b="1" dirty="0" smtClean="0"/>
              <a:t>가져오기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3. MS</a:t>
            </a:r>
            <a:r>
              <a:rPr lang="ko-KR" altLang="en-US" sz="1400" b="1" dirty="0" smtClean="0"/>
              <a:t>윈도우 </a:t>
            </a:r>
            <a:r>
              <a:rPr lang="en-US" altLang="ko-KR" sz="1400" b="1" dirty="0" smtClean="0"/>
              <a:t>– </a:t>
            </a:r>
            <a:r>
              <a:rPr lang="ko-KR" altLang="en-US" sz="1400" b="1" dirty="0" smtClean="0"/>
              <a:t>명령프롬프트 </a:t>
            </a:r>
            <a:r>
              <a:rPr lang="en-US" altLang="ko-KR" sz="1400" b="1" dirty="0" err="1" smtClean="0"/>
              <a:t>gradlew</a:t>
            </a:r>
            <a:r>
              <a:rPr lang="ko-KR" altLang="en-US" sz="1400" b="1" dirty="0" smtClean="0"/>
              <a:t>를 활용한 </a:t>
            </a:r>
            <a:r>
              <a:rPr lang="en-US" altLang="ko-KR" sz="1400" b="1" dirty="0" smtClean="0"/>
              <a:t>build </a:t>
            </a:r>
            <a:r>
              <a:rPr lang="ko-KR" altLang="en-US" sz="1400" b="1" dirty="0" smtClean="0"/>
              <a:t>방법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4</a:t>
            </a:r>
            <a:r>
              <a:rPr lang="en-US" altLang="ko-KR" sz="1400" b="1" dirty="0"/>
              <a:t>. MS</a:t>
            </a:r>
            <a:r>
              <a:rPr lang="ko-KR" altLang="en-US" sz="1400" b="1" dirty="0"/>
              <a:t>윈도우 </a:t>
            </a:r>
            <a:r>
              <a:rPr lang="en-US" altLang="ko-KR" sz="1400" b="1" dirty="0"/>
              <a:t>– </a:t>
            </a:r>
            <a:r>
              <a:rPr lang="ko-KR" altLang="en-US" sz="1400" b="1" dirty="0"/>
              <a:t>명령프롬프트 </a:t>
            </a:r>
            <a:r>
              <a:rPr lang="en-US" altLang="ko-KR" sz="1400" b="1" dirty="0" err="1"/>
              <a:t>gradlew</a:t>
            </a:r>
            <a:r>
              <a:rPr lang="ko-KR" altLang="en-US" sz="1400" b="1" dirty="0"/>
              <a:t>를 활용한 </a:t>
            </a:r>
            <a:r>
              <a:rPr lang="en-US" altLang="ko-KR" sz="1400" b="1" dirty="0" err="1" smtClean="0"/>
              <a:t>bootrun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방법</a:t>
            </a:r>
            <a:endParaRPr lang="en-US" altLang="ko-KR" sz="1400" b="1" dirty="0" smtClean="0"/>
          </a:p>
          <a:p>
            <a:r>
              <a:rPr lang="en-US" altLang="ko-KR" sz="1400" b="1" dirty="0"/>
              <a:t>5. </a:t>
            </a:r>
            <a:r>
              <a:rPr lang="ko-KR" altLang="en-US" sz="1400" b="1" dirty="0"/>
              <a:t>리눅스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우분투 </a:t>
            </a:r>
            <a:r>
              <a:rPr lang="en-US" altLang="ko-KR" sz="1400" b="1" dirty="0"/>
              <a:t>22.04) </a:t>
            </a:r>
            <a:r>
              <a:rPr lang="en-US" altLang="ko-KR" sz="1400" b="1" dirty="0" smtClean="0"/>
              <a:t>– </a:t>
            </a:r>
            <a:r>
              <a:rPr lang="ko-KR" altLang="en-US" sz="1400" b="1" dirty="0" smtClean="0"/>
              <a:t>프로젝트 배포하기</a:t>
            </a:r>
            <a:r>
              <a:rPr lang="en-US" altLang="ko-KR" sz="1400" b="1" dirty="0" smtClean="0"/>
              <a:t>, </a:t>
            </a:r>
            <a:r>
              <a:rPr lang="en-US" altLang="ko-KR" sz="1400" b="1" dirty="0" err="1" smtClean="0"/>
              <a:t>gradlew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권한 부여</a:t>
            </a:r>
            <a:endParaRPr lang="en-US" altLang="ko-KR" sz="1400" b="1" dirty="0"/>
          </a:p>
          <a:p>
            <a:r>
              <a:rPr lang="en-US" altLang="ko-KR" sz="1400" b="1" dirty="0" smtClean="0"/>
              <a:t>6. </a:t>
            </a:r>
            <a:r>
              <a:rPr lang="ko-KR" altLang="en-US" sz="1400" b="1" dirty="0" smtClean="0"/>
              <a:t>리눅스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우분투 </a:t>
            </a:r>
            <a:r>
              <a:rPr lang="en-US" altLang="ko-KR" sz="1400" b="1" dirty="0" smtClean="0"/>
              <a:t>22.04) - </a:t>
            </a:r>
            <a:r>
              <a:rPr lang="en-US" altLang="ko-KR" sz="1400" b="1" dirty="0" err="1" smtClean="0"/>
              <a:t>gradlew</a:t>
            </a:r>
            <a:r>
              <a:rPr lang="ko-KR" altLang="en-US" sz="1400" b="1" dirty="0" smtClean="0"/>
              <a:t>를 활용한 </a:t>
            </a:r>
            <a:r>
              <a:rPr lang="en-US" altLang="ko-KR" sz="1400" b="1" dirty="0" smtClean="0"/>
              <a:t>build </a:t>
            </a:r>
            <a:r>
              <a:rPr lang="ko-KR" altLang="en-US" sz="1400" b="1" dirty="0" smtClean="0"/>
              <a:t>방법</a:t>
            </a:r>
            <a:endParaRPr lang="en-US" altLang="ko-KR" sz="1400" b="1" dirty="0" smtClean="0"/>
          </a:p>
          <a:p>
            <a:r>
              <a:rPr lang="en-US" altLang="ko-KR" sz="1400" b="1" dirty="0"/>
              <a:t>7</a:t>
            </a:r>
            <a:r>
              <a:rPr lang="en-US" altLang="ko-KR" sz="1400" b="1" dirty="0" smtClean="0"/>
              <a:t>. </a:t>
            </a:r>
            <a:r>
              <a:rPr lang="ko-KR" altLang="en-US" sz="1400" b="1" dirty="0"/>
              <a:t>리눅스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우분투 </a:t>
            </a:r>
            <a:r>
              <a:rPr lang="en-US" altLang="ko-KR" sz="1400" b="1" dirty="0"/>
              <a:t>22.04) - </a:t>
            </a:r>
            <a:r>
              <a:rPr lang="en-US" altLang="ko-KR" sz="1400" b="1" dirty="0" err="1"/>
              <a:t>gradlew</a:t>
            </a:r>
            <a:r>
              <a:rPr lang="ko-KR" altLang="en-US" sz="1400" b="1" dirty="0"/>
              <a:t>를 활용한 </a:t>
            </a:r>
            <a:r>
              <a:rPr lang="en-US" altLang="ko-KR" sz="1400" b="1" dirty="0" err="1" smtClean="0"/>
              <a:t>bootrun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방법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8. </a:t>
            </a:r>
            <a:r>
              <a:rPr lang="ko-KR" altLang="en-US" sz="1400" b="1" dirty="0" smtClean="0"/>
              <a:t>리눅스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우분투 </a:t>
            </a:r>
            <a:r>
              <a:rPr lang="en-US" altLang="ko-KR" sz="1400" b="1" dirty="0" smtClean="0"/>
              <a:t>22.04) – </a:t>
            </a:r>
            <a:r>
              <a:rPr lang="en-US" altLang="ko-KR" sz="1400" b="1" dirty="0" err="1" smtClean="0"/>
              <a:t>gradlew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백그라운드에 실행하기 </a:t>
            </a:r>
            <a:r>
              <a:rPr lang="en-US" altLang="ko-KR" sz="1400" b="1" dirty="0" smtClean="0"/>
              <a:t>/ </a:t>
            </a:r>
            <a:r>
              <a:rPr lang="ko-KR" altLang="en-US" sz="1400" b="1" dirty="0" smtClean="0"/>
              <a:t>종료하기</a:t>
            </a:r>
            <a:endParaRPr lang="en-US" altLang="ko-KR" sz="1400" b="1" dirty="0" smtClean="0"/>
          </a:p>
          <a:p>
            <a:r>
              <a:rPr lang="en-US" altLang="ko-KR" sz="1400" b="1" dirty="0" smtClean="0"/>
              <a:t>9. </a:t>
            </a:r>
            <a:r>
              <a:rPr lang="en-US" altLang="ko-KR" sz="1400" b="1" dirty="0"/>
              <a:t>Apache 2.4 mod-proxy </a:t>
            </a:r>
            <a:r>
              <a:rPr lang="ko-KR" altLang="en-US" sz="1400" b="1" dirty="0"/>
              <a:t>적용하기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웹 배포</a:t>
            </a:r>
            <a:r>
              <a:rPr lang="en-US" altLang="ko-KR" sz="1400" b="1" dirty="0" smtClean="0"/>
              <a:t>)</a:t>
            </a:r>
          </a:p>
          <a:p>
            <a:endParaRPr lang="ko-KR" altLang="en-US" sz="1400" b="1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8166-D957-4C6F-99C4-27EEC032DCC0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0375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테스트 환경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310236"/>
            <a:ext cx="5721991" cy="778623"/>
          </a:xfrm>
        </p:spPr>
        <p:txBody>
          <a:bodyPr>
            <a:normAutofit/>
          </a:bodyPr>
          <a:lstStyle/>
          <a:p>
            <a:r>
              <a:rPr lang="ko-KR" altLang="en-US" sz="1600" b="1" dirty="0" smtClean="0"/>
              <a:t>배포 환경</a:t>
            </a:r>
            <a:endParaRPr lang="en-US" altLang="ko-KR" sz="1600" b="1" dirty="0" smtClean="0"/>
          </a:p>
          <a:p>
            <a:pPr lvl="1"/>
            <a:r>
              <a:rPr lang="ko-KR" altLang="en-US" sz="1400" b="1" dirty="0" smtClean="0"/>
              <a:t>운영체제</a:t>
            </a:r>
            <a:r>
              <a:rPr lang="en-US" altLang="ko-KR" sz="1400" b="1" dirty="0" smtClean="0"/>
              <a:t>(Operation System): </a:t>
            </a:r>
            <a:r>
              <a:rPr lang="en-US" altLang="ko-KR" sz="1400" dirty="0" smtClean="0"/>
              <a:t>MS</a:t>
            </a:r>
            <a:r>
              <a:rPr lang="ko-KR" altLang="en-US" sz="1400" dirty="0" smtClean="0"/>
              <a:t>윈도우</a:t>
            </a:r>
            <a:r>
              <a:rPr lang="en-US" altLang="ko-KR" sz="1400" dirty="0" smtClean="0"/>
              <a:t>, Ubuntu 22.04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2634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이클립스에서 </a:t>
            </a:r>
            <a:r>
              <a:rPr lang="en-US" altLang="ko-KR" dirty="0" smtClean="0"/>
              <a:t>“</a:t>
            </a:r>
            <a:r>
              <a:rPr lang="en-US" altLang="ko-KR" dirty="0" err="1" smtClean="0"/>
              <a:t>Gradle</a:t>
            </a:r>
            <a:r>
              <a:rPr lang="en-US" altLang="ko-KR" dirty="0" smtClean="0"/>
              <a:t> Tasks” </a:t>
            </a:r>
            <a:r>
              <a:rPr lang="ko-KR" altLang="en-US" dirty="0" smtClean="0"/>
              <a:t>탭 메뉴 가져오기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4</a:t>
            </a:fld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808" y="1324039"/>
            <a:ext cx="7383229" cy="45082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5" name="직사각형 14"/>
          <p:cNvSpPr/>
          <p:nvPr/>
        </p:nvSpPr>
        <p:spPr>
          <a:xfrm>
            <a:off x="7986319" y="1400961"/>
            <a:ext cx="3246540" cy="29361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1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Window-&gt; Show View -&gt; Other </a:t>
            </a:r>
            <a:r>
              <a:rPr lang="ko-KR" altLang="en-US" sz="11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클릭</a:t>
            </a: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2942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이클립스에서 </a:t>
            </a:r>
            <a:r>
              <a:rPr lang="en-US" altLang="ko-KR" dirty="0"/>
              <a:t>“</a:t>
            </a:r>
            <a:r>
              <a:rPr lang="en-US" altLang="ko-KR" dirty="0" err="1"/>
              <a:t>Gradle</a:t>
            </a:r>
            <a:r>
              <a:rPr lang="en-US" altLang="ko-KR" dirty="0"/>
              <a:t> Tasks” </a:t>
            </a:r>
            <a:r>
              <a:rPr lang="ko-KR" altLang="en-US" dirty="0"/>
              <a:t>탭 메뉴 가져오기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5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918" y="1257140"/>
            <a:ext cx="5792275" cy="462402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8" name="직사각형 7"/>
          <p:cNvSpPr/>
          <p:nvPr/>
        </p:nvSpPr>
        <p:spPr>
          <a:xfrm>
            <a:off x="7592037" y="1400961"/>
            <a:ext cx="3640822" cy="29361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1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Gradle</a:t>
            </a:r>
            <a:r>
              <a:rPr lang="en-US" altLang="ko-KR" sz="11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1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클릭 </a:t>
            </a:r>
            <a:r>
              <a:rPr lang="en-US" altLang="ko-KR" sz="11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-&gt; </a:t>
            </a:r>
            <a:r>
              <a:rPr lang="en-US" altLang="ko-KR" sz="11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Gradle</a:t>
            </a:r>
            <a:r>
              <a:rPr lang="en-US" altLang="ko-KR" sz="11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Tasks </a:t>
            </a:r>
            <a:r>
              <a:rPr lang="ko-KR" altLang="en-US" sz="11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클릭 </a:t>
            </a:r>
            <a:r>
              <a:rPr lang="en-US" altLang="ko-KR" sz="11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-&gt; Open </a:t>
            </a:r>
            <a:r>
              <a:rPr lang="ko-KR" altLang="en-US" sz="11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클릭</a:t>
            </a: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9286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이클립스에서 </a:t>
            </a:r>
            <a:r>
              <a:rPr lang="en-US" altLang="ko-KR" dirty="0"/>
              <a:t>“</a:t>
            </a:r>
            <a:r>
              <a:rPr lang="en-US" altLang="ko-KR" dirty="0" err="1"/>
              <a:t>Gradle</a:t>
            </a:r>
            <a:r>
              <a:rPr lang="en-US" altLang="ko-KR" dirty="0"/>
              <a:t> Tasks” </a:t>
            </a:r>
            <a:r>
              <a:rPr lang="ko-KR" altLang="en-US" dirty="0"/>
              <a:t>탭 메뉴 가져오기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6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84" y="1325389"/>
            <a:ext cx="7386170" cy="4796737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7592037" y="1400961"/>
            <a:ext cx="4152550" cy="47817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Gradle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Tasks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에서 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build-&gt; 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BootWar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bootJar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war </a:t>
            </a:r>
            <a:b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가지 방법으로 배포할 수 있다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592037" y="1954706"/>
            <a:ext cx="4152550" cy="31465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Spring Boot 3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부터는 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Jar 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방식을 권장하고 있다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592037" y="3175448"/>
            <a:ext cx="4152550" cy="29899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여기에서는</a:t>
            </a:r>
            <a:r>
              <a:rPr lang="en-US" altLang="ko-KR" sz="105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Gradle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Tasks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를 사용하지 않을 것이다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2568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MS</a:t>
            </a:r>
            <a:r>
              <a:rPr lang="ko-KR" altLang="en-US" dirty="0"/>
              <a:t>윈도우 </a:t>
            </a:r>
            <a:r>
              <a:rPr lang="en-US" altLang="ko-KR" dirty="0"/>
              <a:t>– </a:t>
            </a:r>
            <a:r>
              <a:rPr lang="ko-KR" altLang="en-US" dirty="0"/>
              <a:t>명령프롬프트 </a:t>
            </a:r>
            <a:r>
              <a:rPr lang="en-US" altLang="ko-KR" dirty="0" err="1"/>
              <a:t>gradlew</a:t>
            </a:r>
            <a:r>
              <a:rPr lang="ko-KR" altLang="en-US" dirty="0"/>
              <a:t>를 활용한 </a:t>
            </a:r>
            <a:r>
              <a:rPr lang="en-US" altLang="ko-KR" dirty="0"/>
              <a:t>build </a:t>
            </a:r>
            <a:r>
              <a:rPr lang="ko-KR" altLang="en-US" dirty="0"/>
              <a:t>방법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7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408" y="1243426"/>
            <a:ext cx="6753210" cy="350474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798" y="1844586"/>
            <a:ext cx="4411756" cy="375926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1" name="직사각형 10"/>
          <p:cNvSpPr/>
          <p:nvPr/>
        </p:nvSpPr>
        <p:spPr>
          <a:xfrm>
            <a:off x="923408" y="5103770"/>
            <a:ext cx="4152550" cy="5000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 cd c:\Users\{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사용자계정명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}\eclipse-workspace\{</a:t>
            </a:r>
            <a:r>
              <a:rPr lang="ko-KR" altLang="en-US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프로젝트명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</a:t>
            </a:r>
          </a:p>
          <a:p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 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gradlew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build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1249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4. MS</a:t>
            </a:r>
            <a:r>
              <a:rPr lang="ko-KR" altLang="en-US" dirty="0"/>
              <a:t>윈도우 </a:t>
            </a:r>
            <a:r>
              <a:rPr lang="en-US" altLang="ko-KR" dirty="0"/>
              <a:t>– </a:t>
            </a:r>
            <a:r>
              <a:rPr lang="ko-KR" altLang="en-US" dirty="0"/>
              <a:t>명령프롬프트 </a:t>
            </a:r>
            <a:r>
              <a:rPr lang="en-US" altLang="ko-KR" dirty="0" err="1"/>
              <a:t>gradlew</a:t>
            </a:r>
            <a:r>
              <a:rPr lang="ko-KR" altLang="en-US" dirty="0"/>
              <a:t>를 활용한 </a:t>
            </a:r>
            <a:r>
              <a:rPr lang="en-US" altLang="ko-KR" dirty="0" err="1" smtClean="0"/>
              <a:t>bootrun</a:t>
            </a:r>
            <a:r>
              <a:rPr lang="en-US" altLang="ko-KR" dirty="0" smtClean="0"/>
              <a:t> </a:t>
            </a:r>
            <a:r>
              <a:rPr lang="ko-KR" altLang="en-US" dirty="0"/>
              <a:t>방법</a:t>
            </a:r>
            <a:endParaRPr lang="en-US" alt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67195" y="4833392"/>
            <a:ext cx="4152550" cy="5000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 cd c:\Users\{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사용자계정명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}\eclipse-workspace\{</a:t>
            </a:r>
            <a:r>
              <a:rPr lang="ko-KR" altLang="en-US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프로젝트명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}</a:t>
            </a:r>
          </a:p>
          <a:p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# 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gradlew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bootrun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95" y="1138642"/>
            <a:ext cx="4900424" cy="360491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5036" y="1138642"/>
            <a:ext cx="6571127" cy="3416449"/>
          </a:xfrm>
          <a:prstGeom prst="rect">
            <a:avLst/>
          </a:prstGeom>
        </p:spPr>
      </p:pic>
      <p:sp>
        <p:nvSpPr>
          <p:cNvPr id="10" name="오른쪽 화살표 9"/>
          <p:cNvSpPr/>
          <p:nvPr/>
        </p:nvSpPr>
        <p:spPr>
          <a:xfrm>
            <a:off x="4697835" y="2240616"/>
            <a:ext cx="627201" cy="140096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357339" y="4833392"/>
            <a:ext cx="4152550" cy="5000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성공적으로 실행되었다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7748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4. MS</a:t>
            </a:r>
            <a:r>
              <a:rPr lang="ko-KR" altLang="en-US" dirty="0"/>
              <a:t>윈도우 </a:t>
            </a:r>
            <a:r>
              <a:rPr lang="en-US" altLang="ko-KR" dirty="0"/>
              <a:t>– </a:t>
            </a:r>
            <a:r>
              <a:rPr lang="ko-KR" altLang="en-US" dirty="0"/>
              <a:t>명령프롬프트 </a:t>
            </a:r>
            <a:r>
              <a:rPr lang="en-US" altLang="ko-KR" dirty="0" err="1"/>
              <a:t>gradlew</a:t>
            </a:r>
            <a:r>
              <a:rPr lang="ko-KR" altLang="en-US" dirty="0"/>
              <a:t>를 활용한 </a:t>
            </a:r>
            <a:r>
              <a:rPr lang="en-US" altLang="ko-KR" dirty="0" err="1" smtClean="0"/>
              <a:t>bootrun</a:t>
            </a:r>
            <a:r>
              <a:rPr lang="en-US" altLang="ko-KR" dirty="0" smtClean="0"/>
              <a:t> </a:t>
            </a:r>
            <a:r>
              <a:rPr lang="ko-KR" altLang="en-US" dirty="0"/>
              <a:t>방법</a:t>
            </a:r>
            <a:endParaRPr lang="en-US" altLang="ko-KR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D9B-01F8-4712-A985-B9A556C95157}" type="datetime1">
              <a:rPr lang="ko-KR" altLang="en-US" smtClean="0"/>
              <a:t>2023-02-10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3A7-1F6C-4293-9EAA-1501E1A4D209}" type="slidenum">
              <a:rPr lang="ko-KR" altLang="en-US" smtClean="0"/>
              <a:t>9</a:t>
            </a:fld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54859"/>
            <a:ext cx="5635209" cy="360041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3" name="직사각형 12"/>
          <p:cNvSpPr/>
          <p:nvPr/>
        </p:nvSpPr>
        <p:spPr>
          <a:xfrm>
            <a:off x="7060304" y="1454859"/>
            <a:ext cx="4152550" cy="5000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내장 </a:t>
            </a:r>
            <a:r>
              <a:rPr lang="ko-KR" altLang="en-US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톰캣의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서버 환경 설정은 </a:t>
            </a:r>
            <a:r>
              <a:rPr lang="en-US" altLang="ko-KR" sz="105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application.properties</a:t>
            </a:r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에서 </a:t>
            </a:r>
            <a:endParaRPr lang="en-US" altLang="ko-KR" sz="105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ko-KR" altLang="en-US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변경 할 수 있다</a:t>
            </a:r>
            <a:r>
              <a:rPr lang="en-US" altLang="ko-KR" sz="105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05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0498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559</Words>
  <Application>Microsoft Office PowerPoint</Application>
  <PresentationFormat>와이드스크린</PresentationFormat>
  <Paragraphs>98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0" baseType="lpstr">
      <vt:lpstr>나눔고딕</vt:lpstr>
      <vt:lpstr>맑은 고딕</vt:lpstr>
      <vt:lpstr>Arial</vt:lpstr>
      <vt:lpstr>Office 테마</vt:lpstr>
      <vt:lpstr>Spring Boot 3 – Gradle, web distribute guide(웹 배포)</vt:lpstr>
      <vt:lpstr>목차</vt:lpstr>
      <vt:lpstr>1. 테스트 환경</vt:lpstr>
      <vt:lpstr>2. 이클립스에서 “Gradle Tasks” 탭 메뉴 가져오기</vt:lpstr>
      <vt:lpstr>2. 이클립스에서 “Gradle Tasks” 탭 메뉴 가져오기</vt:lpstr>
      <vt:lpstr>2. 이클립스에서 “Gradle Tasks” 탭 메뉴 가져오기</vt:lpstr>
      <vt:lpstr>3. MS윈도우 – 명령프롬프트 gradlew를 활용한 build 방법</vt:lpstr>
      <vt:lpstr>4. MS윈도우 – 명령프롬프트 gradlew를 활용한 bootrun 방법</vt:lpstr>
      <vt:lpstr>4. MS윈도우 – 명령프롬프트 gradlew를 활용한 bootrun 방법</vt:lpstr>
      <vt:lpstr>5. 리눅스(우분투 22.04) – 프로젝트 배포하기, gradlew 권한 부여</vt:lpstr>
      <vt:lpstr>5. 리눅스(우분투 22.04) – 프로젝트 배포하기, gradlew 권한 부여</vt:lpstr>
      <vt:lpstr>6. 리눅스(우분투 22.04) - gradlew를 활용한 build 방법</vt:lpstr>
      <vt:lpstr>7. 리눅스(우분투 22.04) - gradlew를 활용한 bootrun 방법</vt:lpstr>
      <vt:lpstr>8. 리눅스(우분투 22.04) – gradlew 백그라운드에 실행하기 / 종료하기</vt:lpstr>
      <vt:lpstr>9. Apache 2.4 mod-proxy 적용하기(웹 배포)</vt:lpstr>
      <vt:lpstr>9. Apache 2.4 mod-proxy 적용하기(웹 배포)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226</cp:revision>
  <dcterms:created xsi:type="dcterms:W3CDTF">2023-02-10T02:03:13Z</dcterms:created>
  <dcterms:modified xsi:type="dcterms:W3CDTF">2023-02-10T04:32:33Z</dcterms:modified>
</cp:coreProperties>
</file>