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66" r:id="rId14"/>
    <p:sldId id="267" r:id="rId15"/>
    <p:sldId id="270" r:id="rId16"/>
    <p:sldId id="271" r:id="rId17"/>
    <p:sldId id="280" r:id="rId18"/>
    <p:sldId id="281" r:id="rId19"/>
    <p:sldId id="272" r:id="rId20"/>
    <p:sldId id="282" r:id="rId21"/>
    <p:sldId id="273" r:id="rId22"/>
    <p:sldId id="274" r:id="rId23"/>
    <p:sldId id="275" r:id="rId24"/>
    <p:sldId id="276" r:id="rId25"/>
    <p:sldId id="277" r:id="rId26"/>
    <p:sldId id="278" r:id="rId27"/>
    <p:sldId id="283" r:id="rId28"/>
    <p:sldId id="279" r:id="rId29"/>
    <p:sldId id="284" r:id="rId30"/>
    <p:sldId id="285" r:id="rId31"/>
    <p:sldId id="297" r:id="rId32"/>
    <p:sldId id="298" r:id="rId33"/>
    <p:sldId id="286" r:id="rId34"/>
    <p:sldId id="299" r:id="rId35"/>
    <p:sldId id="287" r:id="rId36"/>
    <p:sldId id="288" r:id="rId37"/>
    <p:sldId id="289" r:id="rId38"/>
    <p:sldId id="290" r:id="rId39"/>
    <p:sldId id="300" r:id="rId40"/>
    <p:sldId id="291" r:id="rId41"/>
    <p:sldId id="292" r:id="rId42"/>
    <p:sldId id="293" r:id="rId43"/>
    <p:sldId id="294" r:id="rId44"/>
    <p:sldId id="295" r:id="rId45"/>
    <p:sldId id="296" r:id="rId46"/>
    <p:sldId id="301" r:id="rId47"/>
    <p:sldId id="302" r:id="rId48"/>
    <p:sldId id="307" r:id="rId49"/>
    <p:sldId id="308" r:id="rId50"/>
    <p:sldId id="303" r:id="rId51"/>
    <p:sldId id="309" r:id="rId52"/>
    <p:sldId id="304" r:id="rId53"/>
    <p:sldId id="310" r:id="rId54"/>
    <p:sldId id="305" r:id="rId55"/>
    <p:sldId id="306" r:id="rId5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C75268-CBC6-4109-AE50-4C9A0E3C9826}" type="datetimeFigureOut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A75A09-5984-4C30-8C6E-513D668BE2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2735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4374F4-6DDF-41C1-A976-29E3F6AD07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61865"/>
            <a:ext cx="9144000" cy="477837"/>
          </a:xfrm>
        </p:spPr>
        <p:txBody>
          <a:bodyPr anchor="b"/>
          <a:lstStyle>
            <a:lvl1pPr algn="ctr">
              <a:defRPr sz="28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FD901A1-82A5-41F5-B7F8-50DF14B027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53886"/>
            <a:ext cx="9144000" cy="1470169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34B6A94-DA2D-4ECD-8998-237C52659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372B-105E-4D8F-8812-4D05EC1021C7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EF67707-B435-4DA2-8C4C-5C6381C74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A53A039-E742-4725-B27C-59CD06783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E58BDF4E-54C9-4ED1-89F5-DABA5903CEEE}"/>
              </a:ext>
            </a:extLst>
          </p:cNvPr>
          <p:cNvCxnSpPr/>
          <p:nvPr userDrawn="1"/>
        </p:nvCxnSpPr>
        <p:spPr>
          <a:xfrm>
            <a:off x="0" y="1883533"/>
            <a:ext cx="12192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447D4DE6-DCCA-4C0B-8CD8-82955A65306E}"/>
              </a:ext>
            </a:extLst>
          </p:cNvPr>
          <p:cNvCxnSpPr/>
          <p:nvPr userDrawn="1"/>
        </p:nvCxnSpPr>
        <p:spPr>
          <a:xfrm>
            <a:off x="0" y="2718034"/>
            <a:ext cx="12192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1924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BF27D8F-9F1D-4ADB-917F-D6731F370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57D2EA1-A3AB-4A09-897E-BAB7CCDE98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2421730-72AE-4D85-B1F8-9F944450C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F1398-C3F5-4589-88C4-8D61C4ED03A8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3C33D81-BA61-450F-B836-AFAE683A1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A906492-1778-4CE1-8C09-86CB87536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8265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099FD6C-AC5E-492A-B5ED-C20296C61C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1550ACF-FB8F-4F31-AA08-3995032EA3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141DBC3-54A1-4736-A9DB-04890CAB5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F732D-01DB-4586-BD56-344D6C298D2A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6D1A550-C760-4CFF-9428-56EA92BE1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B0512C2-CF84-4504-A48A-757AC1526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5638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FA1528F-68C3-4C25-A64C-A5D0F9A51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50DE5F5-66F2-43D2-9AB3-979DCCEA7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19BFC2-C0CE-4A8F-8CE7-F79B8808D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36785-5E7D-4039-BF5C-AC0CC6AFAD04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0CD043A-C74E-4FFA-91C4-8D7C071CC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CF4484C-7EBC-48B0-B508-75020BB18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D162AA3E-1079-47A6-9215-2D573BF2D9A0}"/>
              </a:ext>
            </a:extLst>
          </p:cNvPr>
          <p:cNvCxnSpPr/>
          <p:nvPr userDrawn="1"/>
        </p:nvCxnSpPr>
        <p:spPr>
          <a:xfrm>
            <a:off x="0" y="348348"/>
            <a:ext cx="12192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52BE4C54-3E93-462B-8D32-035DB2EDF9B1}"/>
              </a:ext>
            </a:extLst>
          </p:cNvPr>
          <p:cNvCxnSpPr/>
          <p:nvPr userDrawn="1"/>
        </p:nvCxnSpPr>
        <p:spPr>
          <a:xfrm>
            <a:off x="0" y="771788"/>
            <a:ext cx="12192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663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8B1C36-C5A3-45C9-9DD1-A7E713229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4211813-806A-4E67-9E57-CF9A08B2F2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0E4A74-04EB-4B93-8CC4-5679CCDBF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EABC-C0F2-4034-8962-AB47972E2169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2D7A1B3-784D-4C65-912F-1E1238586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2FB4B56-6A0C-4A67-85CB-B7CB54D9E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8095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5D90652-BB27-4DE1-886C-6105661D5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78FD23-BB24-42AC-888E-D7A22582F9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D24FA63-2B5C-40B1-8D67-BE823D7C24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FE4AD39-07CF-4C17-823D-C33A13FCB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5C842-292C-4452-BA0E-3235006683A6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AA152D3-9C43-44DF-8DC8-97B1A8CF1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3FF7BF7-D1B6-4B78-B197-B33A36DBA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2634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805261-C0AB-486F-B26B-116857A59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F6874A7-E3C5-4A7B-AA36-89AA8F4BEE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9A35FB9-569A-45C2-A525-F85D4ABAF5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FD49B0D-4F0E-48DB-923D-E24A559587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F5B2146-7B17-4858-8D63-0A1AE89D77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2FABF8E-94BB-418F-8073-A14F41AA6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8DC2-6837-44A0-BF7C-0D93FB5D17EB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8A92C87-039A-46EF-B044-8D1666105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A92923E-4D06-4644-B3A3-83AF93E41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46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4545B84-0330-4CA4-B831-93E9B1EAE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2652665-0A52-491D-AA58-2E00295CA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4BFD9-C8CF-4233-9AB6-219E96C4EA19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E3FCE91-431E-4615-A237-B24585570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48F063A-9AEA-4B95-AC77-D88DB170D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362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7F4C8E7-00AD-492C-A0B8-D380BBE91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4076-6237-41DB-8371-0FA525CC9D36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24D07962-BBB8-486E-88FC-D16C46CAD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AE0631F-7773-49B2-846C-B4FB9997E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1789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D50AFE-8EA2-4A00-BFA5-176013836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78CE6B6-6743-41BE-9023-FA3347F2C0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201CCCD-D488-4B86-9F20-009DF39E00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10963AE-3F38-4A11-8CD5-64057EFEE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2E8D2-5451-422D-BF39-A3B50A74385A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5F30AF5-905F-46D2-87CF-CD1299471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88E1DA8-B08D-4C6F-819D-25872CF47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4221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BEBC225-53AB-46B7-A9CF-BFA89FAE1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56C159C-6A50-44CF-ACBD-DDE5FD6CA6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444A33C-4ED3-483F-87A9-0F590F1A81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0C88B41-FB0A-4F22-8EAF-4034D2A64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04693-5884-47BC-AEB2-7AA8CC1123F7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4C07E4F-3CCF-4B85-9481-4DCCDF0C8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F377C72-0BB8-458B-A407-1466D66E8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006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1045271-C73E-4F28-B87C-D5197D200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8348"/>
            <a:ext cx="10515600" cy="4234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F1E98DD-F5D6-4319-A9CB-369EBB4220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7061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A07A2E5-3E99-4878-84B9-17B2FE9D65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E7BDAFE9-A159-4B53-B375-C2A97B0BCD16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D11D421-7C98-4434-8ADF-EED81F9516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4FFDE20-AC36-4B46-9907-C07F85FB44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11CEF3AA-AE2E-4479-97B4-9A4C326EEC3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2159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2000" b="1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ytorch.org/get-started/locally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.visualstudio.com/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anaconda.com/download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589095B-9569-4A3A-925A-A4EC5F140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21933"/>
            <a:ext cx="9144000" cy="728134"/>
          </a:xfrm>
        </p:spPr>
        <p:txBody>
          <a:bodyPr anchor="ctr"/>
          <a:lstStyle/>
          <a:p>
            <a:r>
              <a:rPr lang="en-US" altLang="ko-KR" sz="2000" dirty="0"/>
              <a:t>MS Windows 11, WSL2(Ubuntu 22.04), Anaconda3, </a:t>
            </a:r>
            <a:r>
              <a:rPr lang="en-US" altLang="ko-KR" sz="2000" dirty="0" err="1"/>
              <a:t>pycharm</a:t>
            </a:r>
            <a:r>
              <a:rPr lang="en-US" altLang="ko-KR" sz="2000" dirty="0"/>
              <a:t>, </a:t>
            </a:r>
            <a:r>
              <a:rPr lang="en-US" altLang="ko-KR" sz="2000" dirty="0" err="1"/>
              <a:t>vscode</a:t>
            </a:r>
            <a:r>
              <a:rPr lang="en-US" altLang="ko-KR" sz="2000" dirty="0"/>
              <a:t>,</a:t>
            </a:r>
            <a:br>
              <a:rPr lang="en-US" altLang="ko-KR" sz="2000" dirty="0"/>
            </a:br>
            <a:r>
              <a:rPr lang="ko-KR" altLang="en-US" sz="2000" dirty="0"/>
              <a:t>원격 개발</a:t>
            </a:r>
            <a:r>
              <a:rPr lang="en-US" altLang="ko-KR" sz="2000" dirty="0"/>
              <a:t>(Remote WSL2 </a:t>
            </a:r>
            <a:r>
              <a:rPr lang="en-US" altLang="ko-KR" sz="2000" dirty="0" err="1"/>
              <a:t>VSCode</a:t>
            </a:r>
            <a:r>
              <a:rPr lang="en-US" altLang="ko-KR" sz="2000" dirty="0"/>
              <a:t>)</a:t>
            </a:r>
            <a:endParaRPr lang="ko-KR" altLang="en-US" sz="2000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0EE2A26-61EA-43B2-98B7-3E25A306A0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2024-01-29(</a:t>
            </a:r>
            <a:r>
              <a:rPr lang="ko-KR" altLang="en-US" dirty="0"/>
              <a:t>월</a:t>
            </a:r>
            <a:r>
              <a:rPr lang="en-US" altLang="ko-KR" dirty="0"/>
              <a:t>)</a:t>
            </a:r>
          </a:p>
          <a:p>
            <a:r>
              <a:rPr lang="ko-KR" altLang="en-US" dirty="0" err="1"/>
              <a:t>정도윤</a:t>
            </a:r>
            <a:endParaRPr lang="en-US" altLang="ko-KR" dirty="0"/>
          </a:p>
          <a:p>
            <a:r>
              <a:rPr lang="en-US" altLang="ko-KR" dirty="0"/>
              <a:t>(rabbit.white@daum.net)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10127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3">
            <a:extLst>
              <a:ext uri="{FF2B5EF4-FFF2-40B4-BE49-F238E27FC236}">
                <a16:creationId xmlns:a16="http://schemas.microsoft.com/office/drawing/2014/main" id="{45265813-2904-4D93-8C01-702FEA4DA3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33" y="822568"/>
            <a:ext cx="9719733" cy="47484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94385E45-B7D6-4410-B721-55C0DAAC1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1.1 Anaconda3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1C5C7BC-A01A-4DEC-951C-F75F97E0F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56883-81B4-4304-AA3B-2D27D3832BD5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3B177D-2E27-4CDF-BC3D-B93C1099C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10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12CFE5C-D072-43E8-832B-1229C301BBA4}"/>
              </a:ext>
            </a:extLst>
          </p:cNvPr>
          <p:cNvSpPr/>
          <p:nvPr/>
        </p:nvSpPr>
        <p:spPr>
          <a:xfrm>
            <a:off x="1049867" y="6035432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참고로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Anaconda Navigator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화면에서 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Conda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생성 및 관리할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23485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240128_14">
            <a:extLst>
              <a:ext uri="{FF2B5EF4-FFF2-40B4-BE49-F238E27FC236}">
                <a16:creationId xmlns:a16="http://schemas.microsoft.com/office/drawing/2014/main" id="{330710D6-5310-458C-82D8-770DD76811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400" y="971231"/>
            <a:ext cx="4131733" cy="41852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94385E45-B7D6-4410-B721-55C0DAAC1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1.2 </a:t>
            </a:r>
            <a:r>
              <a:rPr lang="en-US" altLang="ko-KR" dirty="0" err="1"/>
              <a:t>PyTorch</a:t>
            </a:r>
            <a:r>
              <a:rPr lang="en-US" altLang="ko-KR" dirty="0"/>
              <a:t>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1C5C7BC-A01A-4DEC-951C-F75F97E0F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7857-0CB0-42FC-A382-C31992DF2E80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3B177D-2E27-4CDF-BC3D-B93C1099C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11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466272C9-2539-44B9-B0FC-2066AB92EED0}"/>
              </a:ext>
            </a:extLst>
          </p:cNvPr>
          <p:cNvSpPr/>
          <p:nvPr/>
        </p:nvSpPr>
        <p:spPr>
          <a:xfrm>
            <a:off x="3767668" y="5464809"/>
            <a:ext cx="4038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시작 메뉴를 누른다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ana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입력하면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Anaconda Prompt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가 보인다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열기’를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75239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5">
            <a:extLst>
              <a:ext uri="{FF2B5EF4-FFF2-40B4-BE49-F238E27FC236}">
                <a16:creationId xmlns:a16="http://schemas.microsoft.com/office/drawing/2014/main" id="{427ED446-D605-4D25-B024-992F385A23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192507"/>
            <a:ext cx="5638800" cy="3702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DE065BA5-BA75-48E6-8E79-DFD70884A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1.2 </a:t>
            </a:r>
            <a:r>
              <a:rPr lang="en-US" altLang="ko-KR" dirty="0" err="1"/>
              <a:t>PyTorch</a:t>
            </a:r>
            <a:r>
              <a:rPr lang="en-US" altLang="ko-KR" dirty="0"/>
              <a:t>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7F6538A6-FF5B-4132-9ACB-A0A362E0D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ACB99-A2B6-447E-8C65-5FBBA3BB105D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7247163-9FE0-4E9E-8906-5C43D5C5D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12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37F072A-74E3-4D73-BCF2-C6D839F023D4}"/>
              </a:ext>
            </a:extLst>
          </p:cNvPr>
          <p:cNvSpPr/>
          <p:nvPr/>
        </p:nvSpPr>
        <p:spPr>
          <a:xfrm>
            <a:off x="2349500" y="513201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nvidia-smi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입력한다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Cuda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설치 정보를 확인할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8576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240128_16">
            <a:extLst>
              <a:ext uri="{FF2B5EF4-FFF2-40B4-BE49-F238E27FC236}">
                <a16:creationId xmlns:a16="http://schemas.microsoft.com/office/drawing/2014/main" id="{456C784B-9024-423D-8509-35AF9FC5B1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84780"/>
            <a:ext cx="7941733" cy="41899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DE065BA5-BA75-48E6-8E79-DFD70884A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1.2 </a:t>
            </a:r>
            <a:r>
              <a:rPr lang="en-US" altLang="ko-KR" dirty="0" err="1"/>
              <a:t>PyTorch</a:t>
            </a:r>
            <a:r>
              <a:rPr lang="en-US" altLang="ko-KR" dirty="0"/>
              <a:t>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7F6538A6-FF5B-4132-9ACB-A0A362E0D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8F733-6490-4754-A33D-4FE7203DF5FE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7247163-9FE0-4E9E-8906-5C43D5C5D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13</a:t>
            </a:fld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9A2E6DF-8016-426A-A68C-CB9334CF23A9}"/>
              </a:ext>
            </a:extLst>
          </p:cNvPr>
          <p:cNvSpPr/>
          <p:nvPr/>
        </p:nvSpPr>
        <p:spPr>
          <a:xfrm>
            <a:off x="2319866" y="5584805"/>
            <a:ext cx="82211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  <a:hlinkClick r:id="rId3"/>
              </a:rPr>
              <a:t>https://pytorch.org/get-started/locally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 접속한다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Your OS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Windows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선택한다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Package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Pip, Language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Python, Compute Platform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은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CUDA 12.1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선택한다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Run this Command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복사한다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483269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7">
            <a:extLst>
              <a:ext uri="{FF2B5EF4-FFF2-40B4-BE49-F238E27FC236}">
                <a16:creationId xmlns:a16="http://schemas.microsoft.com/office/drawing/2014/main" id="{3492AB79-312F-44BF-A87A-9D5492BEB5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80005"/>
            <a:ext cx="5555506" cy="3988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58F69744-4762-4266-A131-C079E840C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1.2 </a:t>
            </a:r>
            <a:r>
              <a:rPr lang="en-US" altLang="ko-KR" dirty="0" err="1"/>
              <a:t>PyTorch</a:t>
            </a:r>
            <a:r>
              <a:rPr lang="en-US" altLang="ko-KR" dirty="0"/>
              <a:t>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63BE4CCD-CD44-4466-84D0-6DFD4E368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EEBFB-4CB7-47EC-B65F-E2A833A640E0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8CC0AAA-69AD-498E-9988-BE340E259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14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C2900AC-81C1-41B1-8628-3908D79BA36F}"/>
              </a:ext>
            </a:extLst>
          </p:cNvPr>
          <p:cNvSpPr/>
          <p:nvPr/>
        </p:nvSpPr>
        <p:spPr>
          <a:xfrm>
            <a:off x="1815165" y="5050372"/>
            <a:ext cx="32399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앞서 복사한 명령어를 입력한다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3C51D74E-54C8-4F82-9034-31D3C97CA7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469068"/>
              </p:ext>
            </p:extLst>
          </p:nvPr>
        </p:nvGraphicFramePr>
        <p:xfrm>
          <a:off x="1854200" y="5354768"/>
          <a:ext cx="812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5394084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pip3 install torch 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torchvision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torchaudio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--index-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url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https://download.pytorch.org/whl/cu121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549077"/>
                  </a:ext>
                </a:extLst>
              </a:tr>
            </a:tbl>
          </a:graphicData>
        </a:graphic>
      </p:graphicFrame>
      <p:sp>
        <p:nvSpPr>
          <p:cNvPr id="10" name="직사각형 9">
            <a:extLst>
              <a:ext uri="{FF2B5EF4-FFF2-40B4-BE49-F238E27FC236}">
                <a16:creationId xmlns:a16="http://schemas.microsoft.com/office/drawing/2014/main" id="{FADC830E-7C3A-411F-A561-2BB0B03AF31B}"/>
              </a:ext>
            </a:extLst>
          </p:cNvPr>
          <p:cNvSpPr/>
          <p:nvPr/>
        </p:nvSpPr>
        <p:spPr>
          <a:xfrm>
            <a:off x="1815165" y="5824106"/>
            <a:ext cx="17139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ENTER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키를 누른다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098634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240128_18">
            <a:extLst>
              <a:ext uri="{FF2B5EF4-FFF2-40B4-BE49-F238E27FC236}">
                <a16:creationId xmlns:a16="http://schemas.microsoft.com/office/drawing/2014/main" id="{A854D564-DA79-49BD-8A68-5168B4A9BD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767" y="1000126"/>
            <a:ext cx="6214032" cy="35041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58F69744-4762-4266-A131-C079E840C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1.3 Anaconda Prompt</a:t>
            </a:r>
            <a:r>
              <a:rPr lang="ko-KR" altLang="en-US" dirty="0"/>
              <a:t>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 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63BE4CCD-CD44-4466-84D0-6DFD4E368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DFC6F-A1A8-4F0A-8314-5D28620DE54A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8CC0AAA-69AD-498E-9988-BE340E259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15</a:t>
            </a:fld>
            <a:endParaRPr lang="ko-KR" altLang="en-US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F9D6D8CE-68F4-4B65-8671-94D63FB60B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55158"/>
              </p:ext>
            </p:extLst>
          </p:nvPr>
        </p:nvGraphicFramePr>
        <p:xfrm>
          <a:off x="7154332" y="2336800"/>
          <a:ext cx="465666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6665">
                  <a:extLst>
                    <a:ext uri="{9D8B030D-6E8A-4147-A177-3AD203B41FA5}">
                      <a16:colId xmlns:a16="http://schemas.microsoft.com/office/drawing/2014/main" val="2662447874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import torch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5876675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latinLnBrk="1"/>
                      <a:r>
                        <a:rPr lang="fr-FR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print(torch.cuda.is_available()) 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27054478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torch.version.cuda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070938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torch.backends.cudnn.version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())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2123791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torch.cuda.get_device_name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())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718209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torch.cuda.device_count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())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50411086"/>
                  </a:ext>
                </a:extLst>
              </a:tr>
            </a:tbl>
          </a:graphicData>
        </a:graphic>
      </p:graphicFrame>
      <p:sp>
        <p:nvSpPr>
          <p:cNvPr id="8" name="직사각형 7">
            <a:extLst>
              <a:ext uri="{FF2B5EF4-FFF2-40B4-BE49-F238E27FC236}">
                <a16:creationId xmlns:a16="http://schemas.microsoft.com/office/drawing/2014/main" id="{4EB607BD-BAC1-4965-A7BE-7F862C0E9A1C}"/>
              </a:ext>
            </a:extLst>
          </p:cNvPr>
          <p:cNvSpPr/>
          <p:nvPr/>
        </p:nvSpPr>
        <p:spPr>
          <a:xfrm>
            <a:off x="7090831" y="1714772"/>
            <a:ext cx="47836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python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입력한다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아래의 코드를 한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줄씩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입력한다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930413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B950A26-5D75-4FAE-AC9E-31AFD6B65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2.1 PyCharm Community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81ECC82E-DA7C-4DB8-9A9F-D7C202116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CC44-EC0C-414F-ABEA-CF5A3FA69EEF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42FA479-3468-45E3-8BB2-69103A59D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16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5F65574-6AB7-424D-B2C1-1E3630D392B2}"/>
              </a:ext>
            </a:extLst>
          </p:cNvPr>
          <p:cNvSpPr/>
          <p:nvPr/>
        </p:nvSpPr>
        <p:spPr>
          <a:xfrm>
            <a:off x="838199" y="1033145"/>
            <a:ext cx="1051559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PyCharm Community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파이썬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개발을 위한 무료로 사용할 수 있는 통합 개발 환경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(IDE)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파이썬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개발을 위한 다양한 기능과 도구를 제공하여 개 발자들이 효율적으로 코드를 작성하고 디버깅할 수 있도록 도와준다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PyCharm Community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의 주요 기능은 다음과 같다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코드 편집기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코드 작성을 위한 강력한 편집기로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자동 완성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코드 하이라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이팅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코드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포맷팅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등의 기능을 제공한다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디버깅 도구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코드의 버그를 찾고 수정하는 데 도움을 주는 디버깅 기능을 제공한다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3.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통합 단위 테스트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코드의 품질을 유지하기 위해 단위 테스트를 작성하고 실행할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4. Git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지원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프로젝트의 버전 관리를 위해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Git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통합하여 사용할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5.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가상 환경 관리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가상 환경을 생성하고 관리하여 프로젝트 간의 종속성 충돌을 방지할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6.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데이터베이스 지원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다양한 데이터베이스와 연동하여 데이터베이스 관련 작업을 수행할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또한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PyCharm Community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개발자 커뮤니티와의 연결을 도모하기 위해 풍부한 플러그인 생태계를 가지고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이를 통해 다양한 기능을 추가로 확장할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PyCharm Community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무료로 사용할 수 있으며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파이썬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개발 을 시작하거나 간단한 프로젝트를 진행하는 데에 하나의 대안이 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521525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">
            <a:extLst>
              <a:ext uri="{FF2B5EF4-FFF2-40B4-BE49-F238E27FC236}">
                <a16:creationId xmlns:a16="http://schemas.microsoft.com/office/drawing/2014/main" id="{5098B748-BC5B-4234-BEAD-BCF68A8DCE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66" y="1092729"/>
            <a:ext cx="7150100" cy="38568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3B950A26-5D75-4FAE-AC9E-31AFD6B65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2.1 PyCharm Community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81ECC82E-DA7C-4DB8-9A9F-D7C202116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1F8E6-B845-4D6D-AC36-7B70765CA3C9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42FA479-3468-45E3-8BB2-69103A59D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17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B0E146A-7065-44A3-B4A1-5E9001C946CE}"/>
              </a:ext>
            </a:extLst>
          </p:cNvPr>
          <p:cNvSpPr/>
          <p:nvPr/>
        </p:nvSpPr>
        <p:spPr>
          <a:xfrm>
            <a:off x="935565" y="5075535"/>
            <a:ext cx="87757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검색엔진에 “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pycharm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”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검색한다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PyCharm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다운로드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(https://www.jetbrain.com&gt;ko-kr)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라고 적혀진 것을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776401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240128_2">
            <a:extLst>
              <a:ext uri="{FF2B5EF4-FFF2-40B4-BE49-F238E27FC236}">
                <a16:creationId xmlns:a16="http://schemas.microsoft.com/office/drawing/2014/main" id="{B5EB5189-9789-45A1-9762-CDBE068041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99" y="947207"/>
            <a:ext cx="7802033" cy="37516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3B950A26-5D75-4FAE-AC9E-31AFD6B65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2.1 PyCharm Community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81ECC82E-DA7C-4DB8-9A9F-D7C202116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49976-DAF6-4F20-BA68-C97DBD8FB1C1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42FA479-3468-45E3-8BB2-69103A59D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18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1FAA9944-A145-43C7-AFCA-E9E07B58A0F3}"/>
              </a:ext>
            </a:extLst>
          </p:cNvPr>
          <p:cNvSpPr/>
          <p:nvPr/>
        </p:nvSpPr>
        <p:spPr>
          <a:xfrm>
            <a:off x="927098" y="4874279"/>
            <a:ext cx="104267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마우스 스크롤을 아래로 내리면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PyCharm Community Edition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볼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PyCharm Professional Edition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은 참고로 유료이다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본 예제에서는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Community Edition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사용하겠다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다운로드를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643429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3">
            <a:extLst>
              <a:ext uri="{FF2B5EF4-FFF2-40B4-BE49-F238E27FC236}">
                <a16:creationId xmlns:a16="http://schemas.microsoft.com/office/drawing/2014/main" id="{7EBE06E5-7268-4780-BFED-2C1C553C59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90638"/>
            <a:ext cx="9647932" cy="34930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F6F6BDC6-8E31-499B-B6F5-D28058CDE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2.1 PyCharm Community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12E0AE5C-A647-4211-B2C3-CA34FC67B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68C08-8177-4AB2-9536-FB57FB2DA645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0F07D2A-07C9-4679-9F21-890F9ADEE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19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BE5A739-78B6-4533-8E0C-1C116C7E61D8}"/>
              </a:ext>
            </a:extLst>
          </p:cNvPr>
          <p:cNvSpPr/>
          <p:nvPr/>
        </p:nvSpPr>
        <p:spPr>
          <a:xfrm>
            <a:off x="838200" y="5198030"/>
            <a:ext cx="28536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잠시 다운로드를 기다린다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43123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175034F-5D04-4A30-ACBB-763837D1F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6A85D6A-4F1D-4054-ABD7-BA7EDFE928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400" dirty="0"/>
              <a:t>1</a:t>
            </a:r>
            <a:r>
              <a:rPr lang="ko-KR" altLang="en-US" sz="1400" dirty="0"/>
              <a:t>장 </a:t>
            </a:r>
            <a:r>
              <a:rPr lang="en-US" altLang="ko-KR" sz="1400" dirty="0"/>
              <a:t>MS</a:t>
            </a:r>
            <a:r>
              <a:rPr lang="ko-KR" altLang="en-US" sz="1400" dirty="0"/>
              <a:t>윈도</a:t>
            </a:r>
            <a:r>
              <a:rPr lang="en-US" altLang="ko-KR" sz="1400" dirty="0"/>
              <a:t>11 </a:t>
            </a:r>
            <a:r>
              <a:rPr lang="ko-KR" altLang="en-US" sz="1400" dirty="0"/>
              <a:t>환경에서 </a:t>
            </a:r>
            <a:r>
              <a:rPr lang="en-US" altLang="ko-KR" sz="1400" dirty="0"/>
              <a:t>Anaconda3</a:t>
            </a:r>
          </a:p>
          <a:p>
            <a:pPr lvl="1"/>
            <a:r>
              <a:rPr lang="en-US" altLang="ko-KR" dirty="0"/>
              <a:t>1.1 Anaconda3 </a:t>
            </a:r>
            <a:r>
              <a:rPr lang="ko-KR" altLang="en-US" dirty="0"/>
              <a:t>설치하기</a:t>
            </a:r>
            <a:endParaRPr lang="en-US" altLang="ko-KR" dirty="0"/>
          </a:p>
          <a:p>
            <a:pPr lvl="1"/>
            <a:r>
              <a:rPr lang="en-US" altLang="ko-KR" dirty="0"/>
              <a:t>1.2 </a:t>
            </a:r>
            <a:r>
              <a:rPr lang="en-US" altLang="ko-KR" dirty="0" err="1"/>
              <a:t>PyTorch</a:t>
            </a:r>
            <a:r>
              <a:rPr lang="en-US" altLang="ko-KR" dirty="0"/>
              <a:t> </a:t>
            </a:r>
            <a:r>
              <a:rPr lang="ko-KR" altLang="en-US" dirty="0"/>
              <a:t>설치하기 </a:t>
            </a:r>
            <a:endParaRPr lang="en-US" altLang="ko-KR" dirty="0"/>
          </a:p>
          <a:p>
            <a:pPr lvl="1"/>
            <a:r>
              <a:rPr lang="en-US" altLang="ko-KR" dirty="0"/>
              <a:t>1.3 Anaconda Prompt</a:t>
            </a:r>
            <a:r>
              <a:rPr lang="ko-KR" altLang="en-US" dirty="0"/>
              <a:t>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</a:p>
          <a:p>
            <a:r>
              <a:rPr lang="en-US" altLang="ko-KR" sz="1400" dirty="0"/>
              <a:t>2</a:t>
            </a:r>
            <a:r>
              <a:rPr lang="ko-KR" altLang="en-US" sz="1400" dirty="0"/>
              <a:t>장 </a:t>
            </a:r>
            <a:r>
              <a:rPr lang="en-US" altLang="ko-KR" sz="1400" dirty="0"/>
              <a:t>PyCharm Community</a:t>
            </a:r>
          </a:p>
          <a:p>
            <a:pPr lvl="1"/>
            <a:r>
              <a:rPr lang="en-US" altLang="ko-KR" dirty="0"/>
              <a:t>2.1 PyCharm Community </a:t>
            </a:r>
            <a:r>
              <a:rPr lang="ko-KR" altLang="en-US" dirty="0"/>
              <a:t>설치</a:t>
            </a:r>
            <a:endParaRPr lang="en-US" altLang="ko-KR" dirty="0"/>
          </a:p>
          <a:p>
            <a:pPr lvl="1"/>
            <a:r>
              <a:rPr lang="en-US" altLang="ko-KR" dirty="0"/>
              <a:t>2.2 PyCharm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</a:p>
          <a:p>
            <a:r>
              <a:rPr lang="en-US" altLang="ko-KR" sz="1400" dirty="0"/>
              <a:t>3</a:t>
            </a:r>
            <a:r>
              <a:rPr lang="ko-KR" altLang="en-US" sz="1400" dirty="0"/>
              <a:t>장 </a:t>
            </a:r>
            <a:r>
              <a:rPr lang="en-US" altLang="ko-KR" sz="1400" dirty="0"/>
              <a:t>MS Visual Studio Code</a:t>
            </a:r>
          </a:p>
          <a:p>
            <a:pPr lvl="1"/>
            <a:r>
              <a:rPr lang="en-US" altLang="ko-KR" dirty="0"/>
              <a:t>3.1 MS Visual Studio Code </a:t>
            </a:r>
            <a:r>
              <a:rPr lang="ko-KR" altLang="en-US" dirty="0"/>
              <a:t>설치</a:t>
            </a:r>
            <a:endParaRPr lang="en-US" altLang="ko-KR" dirty="0"/>
          </a:p>
          <a:p>
            <a:pPr lvl="1"/>
            <a:r>
              <a:rPr lang="en-US" altLang="ko-KR" dirty="0"/>
              <a:t>3.2 </a:t>
            </a:r>
            <a:r>
              <a:rPr lang="en-US" altLang="ko-KR" dirty="0" err="1"/>
              <a:t>VSCode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</a:p>
          <a:p>
            <a:r>
              <a:rPr lang="en-US" altLang="ko-KR" sz="1400" dirty="0"/>
              <a:t>4</a:t>
            </a:r>
            <a:r>
              <a:rPr lang="ko-KR" altLang="en-US" sz="1400" dirty="0"/>
              <a:t>장 </a:t>
            </a:r>
            <a:r>
              <a:rPr lang="en-US" altLang="ko-KR" sz="1400" dirty="0"/>
              <a:t>MS</a:t>
            </a:r>
            <a:r>
              <a:rPr lang="ko-KR" altLang="en-US" sz="1400" dirty="0"/>
              <a:t>윈도 </a:t>
            </a:r>
            <a:r>
              <a:rPr lang="en-US" altLang="ko-KR" sz="1400" dirty="0"/>
              <a:t>11(Ubuntu 22.04) WSL – </a:t>
            </a:r>
            <a:r>
              <a:rPr lang="en-US" altLang="ko-KR" sz="1400" dirty="0" err="1"/>
              <a:t>VScode</a:t>
            </a:r>
            <a:r>
              <a:rPr lang="en-US" altLang="ko-KR" sz="1400" dirty="0"/>
              <a:t> </a:t>
            </a:r>
            <a:r>
              <a:rPr lang="ko-KR" altLang="en-US" sz="1400" dirty="0"/>
              <a:t>개발</a:t>
            </a:r>
            <a:endParaRPr lang="en-US" altLang="ko-KR" sz="1400" dirty="0"/>
          </a:p>
          <a:p>
            <a:pPr lvl="1"/>
            <a:r>
              <a:rPr lang="en-US" altLang="ko-KR" dirty="0"/>
              <a:t>4.1 </a:t>
            </a:r>
            <a:r>
              <a:rPr lang="ko-KR" altLang="en-US" dirty="0"/>
              <a:t>원격지 개발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5D7A6FA-05EB-4BDA-AD49-6EE427E34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3B726-7BA8-419A-93AE-24471B19F83B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9FE423A-7638-45C2-9DA5-21BCA4584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09470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240128_4">
            <a:extLst>
              <a:ext uri="{FF2B5EF4-FFF2-40B4-BE49-F238E27FC236}">
                <a16:creationId xmlns:a16="http://schemas.microsoft.com/office/drawing/2014/main" id="{1AF24A59-8C1F-450A-8735-C133009315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67330"/>
            <a:ext cx="6705600" cy="34604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F6F6BDC6-8E31-499B-B6F5-D28058CDE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2.1 PyCharm Community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12E0AE5C-A647-4211-B2C3-CA34FC67B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F1A31-9B8B-4174-AADA-00DD20B05435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0F07D2A-07C9-4679-9F21-890F9ADEE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20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42190FC3-5B60-411C-A3ED-68B9ECEC1A2E}"/>
              </a:ext>
            </a:extLst>
          </p:cNvPr>
          <p:cNvSpPr/>
          <p:nvPr/>
        </p:nvSpPr>
        <p:spPr>
          <a:xfrm>
            <a:off x="778933" y="5036235"/>
            <a:ext cx="9398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pycharm-community-2023.3.3.exe(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최신 기준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2024-01-28)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실행한다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850712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5">
            <a:extLst>
              <a:ext uri="{FF2B5EF4-FFF2-40B4-BE49-F238E27FC236}">
                <a16:creationId xmlns:a16="http://schemas.microsoft.com/office/drawing/2014/main" id="{1408336F-1FB7-4D56-A0CC-63FAB7BE08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247776"/>
            <a:ext cx="5192480" cy="40156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6">
            <a:extLst>
              <a:ext uri="{FF2B5EF4-FFF2-40B4-BE49-F238E27FC236}">
                <a16:creationId xmlns:a16="http://schemas.microsoft.com/office/drawing/2014/main" id="{6A4787E5-5C3E-41DD-B0E2-1A46B0A6B3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246188"/>
            <a:ext cx="5192480" cy="40200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B40F779F-E84C-4C06-9F37-19228B895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2.1 PyCharm Community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00F45274-232F-450C-8D5C-6912153A0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12B18-E62E-4781-8F0F-88F854975C7D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746DEF1-181A-4BEA-B9F3-E6C34AC3E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21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A211570-CBAC-4C66-890E-B78E4CF66EE9}"/>
              </a:ext>
            </a:extLst>
          </p:cNvPr>
          <p:cNvSpPr/>
          <p:nvPr/>
        </p:nvSpPr>
        <p:spPr>
          <a:xfrm>
            <a:off x="342900" y="5625244"/>
            <a:ext cx="40142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설치 마법사 창이 열렸다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‘Next’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누른다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477E82F7-256D-4D30-B613-E34001A43228}"/>
              </a:ext>
            </a:extLst>
          </p:cNvPr>
          <p:cNvSpPr/>
          <p:nvPr/>
        </p:nvSpPr>
        <p:spPr>
          <a:xfrm>
            <a:off x="6210300" y="5625244"/>
            <a:ext cx="39100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설치할 경로를 지정한다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‘Next’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누른다</a:t>
            </a:r>
          </a:p>
        </p:txBody>
      </p:sp>
    </p:spTree>
    <p:extLst>
      <p:ext uri="{BB962C8B-B14F-4D97-AF65-F5344CB8AC3E}">
        <p14:creationId xmlns:p14="http://schemas.microsoft.com/office/powerpoint/2010/main" val="40954351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7">
            <a:extLst>
              <a:ext uri="{FF2B5EF4-FFF2-40B4-BE49-F238E27FC236}">
                <a16:creationId xmlns:a16="http://schemas.microsoft.com/office/drawing/2014/main" id="{A112A4B1-9E61-48CA-B6AD-A93F31FAC1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02" y="1352307"/>
            <a:ext cx="5170609" cy="40191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8">
            <a:extLst>
              <a:ext uri="{FF2B5EF4-FFF2-40B4-BE49-F238E27FC236}">
                <a16:creationId xmlns:a16="http://schemas.microsoft.com/office/drawing/2014/main" id="{22C06A1D-54FA-4916-B53B-EAB337598F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502" y="1361832"/>
            <a:ext cx="5170609" cy="40031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3916280E-330A-459A-828E-4D1A86F1B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2.1 PyCharm Community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EBD4FBB-6D90-403B-B361-5AE19BC79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45D6A-2659-42B1-99C3-F88D4755E918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6F09C6-503D-4556-8A1D-CA428612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22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4CF887E-7298-42C7-AC2D-9F58B4AED13C}"/>
              </a:ext>
            </a:extLst>
          </p:cNvPr>
          <p:cNvSpPr/>
          <p:nvPr/>
        </p:nvSpPr>
        <p:spPr>
          <a:xfrm>
            <a:off x="589102" y="5552886"/>
            <a:ext cx="51706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PyCharm Community Edition’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체크한 후 </a:t>
            </a:r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Next’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FEEA1556-F6F9-4D85-943C-6A0F635144AE}"/>
              </a:ext>
            </a:extLst>
          </p:cNvPr>
          <p:cNvSpPr/>
          <p:nvPr/>
        </p:nvSpPr>
        <p:spPr>
          <a:xfrm>
            <a:off x="6456502" y="5706775"/>
            <a:ext cx="23391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8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Install’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105081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9">
            <a:extLst>
              <a:ext uri="{FF2B5EF4-FFF2-40B4-BE49-F238E27FC236}">
                <a16:creationId xmlns:a16="http://schemas.microsoft.com/office/drawing/2014/main" id="{E0377FA6-F17F-44FF-8F78-5CB12E82FB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90" y="1108242"/>
            <a:ext cx="5148141" cy="39625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10">
            <a:extLst>
              <a:ext uri="{FF2B5EF4-FFF2-40B4-BE49-F238E27FC236}">
                <a16:creationId xmlns:a16="http://schemas.microsoft.com/office/drawing/2014/main" id="{86184DD7-97A3-41D7-B790-CFDAC66C57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690" y="1103480"/>
            <a:ext cx="5148140" cy="39698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B0B69F35-BFE0-4157-9447-CB50119D9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2.1 PyCharm Community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3192F6CF-05CA-4087-ABD6-E307DFB4F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BBB4E-DF75-4119-82B1-4194B4A8C4E8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EC1D49F-7126-4DCA-9448-B6F332672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23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1F3C367-274A-47AA-973F-ED6B5BB2D5A4}"/>
              </a:ext>
            </a:extLst>
          </p:cNvPr>
          <p:cNvSpPr/>
          <p:nvPr/>
        </p:nvSpPr>
        <p:spPr>
          <a:xfrm>
            <a:off x="683557" y="5219925"/>
            <a:ext cx="36263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9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설치가 완료될 때까지 잠시 기다린다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0F387EA-A7FE-4A39-97B6-75ECC0967783}"/>
              </a:ext>
            </a:extLst>
          </p:cNvPr>
          <p:cNvSpPr/>
          <p:nvPr/>
        </p:nvSpPr>
        <p:spPr>
          <a:xfrm>
            <a:off x="6352388" y="5189147"/>
            <a:ext cx="43989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Run PyCharm’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선택한 후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Finish’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누른다</a:t>
            </a:r>
          </a:p>
        </p:txBody>
      </p:sp>
    </p:spTree>
    <p:extLst>
      <p:ext uri="{BB962C8B-B14F-4D97-AF65-F5344CB8AC3E}">
        <p14:creationId xmlns:p14="http://schemas.microsoft.com/office/powerpoint/2010/main" val="23283061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1">
            <a:extLst>
              <a:ext uri="{FF2B5EF4-FFF2-40B4-BE49-F238E27FC236}">
                <a16:creationId xmlns:a16="http://schemas.microsoft.com/office/drawing/2014/main" id="{1B58A09E-E245-48D5-BA58-5049455FBC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34" y="1161053"/>
            <a:ext cx="3859062" cy="29855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12">
            <a:extLst>
              <a:ext uri="{FF2B5EF4-FFF2-40B4-BE49-F238E27FC236}">
                <a16:creationId xmlns:a16="http://schemas.microsoft.com/office/drawing/2014/main" id="{9C8E71D2-5C2F-42C3-8BDB-3CDE0B324A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161053"/>
            <a:ext cx="5638800" cy="4552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3284C3A5-D53F-474C-A944-D8E3BB3B3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2.2 PyCharm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9E9A2636-FD31-479E-91F7-0668F2A1F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50276-FC9D-4873-9F52-AEC11D960CDD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2ACFC1D-885A-4C5D-8930-A8CC3F5D6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24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C5361DF-18A8-4D3E-8FCE-E093FA08D5D1}"/>
              </a:ext>
            </a:extLst>
          </p:cNvPr>
          <p:cNvSpPr/>
          <p:nvPr/>
        </p:nvSpPr>
        <p:spPr>
          <a:xfrm>
            <a:off x="469900" y="4323886"/>
            <a:ext cx="49741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PyCharm Community Edition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 실행된 것을 확인할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약관을 동의한다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Don’t Send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2D2340EC-B121-4CAA-A1A3-B7D05FBC0F71}"/>
              </a:ext>
            </a:extLst>
          </p:cNvPr>
          <p:cNvSpPr/>
          <p:nvPr/>
        </p:nvSpPr>
        <p:spPr>
          <a:xfrm>
            <a:off x="5791200" y="5833130"/>
            <a:ext cx="4072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Welcome to PyCharm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화면을 볼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‘New Project’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35315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3">
            <a:extLst>
              <a:ext uri="{FF2B5EF4-FFF2-40B4-BE49-F238E27FC236}">
                <a16:creationId xmlns:a16="http://schemas.microsoft.com/office/drawing/2014/main" id="{EE584FDE-A5EC-45A4-AEAA-C2344E0B35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30" y="1138238"/>
            <a:ext cx="4988370" cy="40502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14">
            <a:extLst>
              <a:ext uri="{FF2B5EF4-FFF2-40B4-BE49-F238E27FC236}">
                <a16:creationId xmlns:a16="http://schemas.microsoft.com/office/drawing/2014/main" id="{D510C96B-B2B4-46E1-B785-1E68563BBE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857" y="1138238"/>
            <a:ext cx="4984913" cy="40502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04A04607-A91A-427B-BF5C-E120CA9E9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2.2 PyCharm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312987CE-5509-4F3B-BE60-7D51399C6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6A557-2881-435D-82E0-988150A47F61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E5A34D9-2BE7-48DC-BEF6-425FE2DD6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25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CB6DA1C-FB00-49B5-84EC-1C03C0731653}"/>
              </a:ext>
            </a:extLst>
          </p:cNvPr>
          <p:cNvSpPr/>
          <p:nvPr/>
        </p:nvSpPr>
        <p:spPr>
          <a:xfrm>
            <a:off x="635000" y="5402243"/>
            <a:ext cx="53467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New Project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창이 뜬다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Name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항목을 통해 프로젝트명을 입력한다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Location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클릭해서 사용자 폴더도 변경이 가능하다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Python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별도로 지정할 수도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여기에서는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anaconda3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통해 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conda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설치했기 때문에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Base 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conda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선택한다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650EA58-95EB-4FC1-AB9E-5D03881D8A6A}"/>
              </a:ext>
            </a:extLst>
          </p:cNvPr>
          <p:cNvSpPr/>
          <p:nvPr/>
        </p:nvSpPr>
        <p:spPr>
          <a:xfrm>
            <a:off x="6505857" y="5402243"/>
            <a:ext cx="24064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Create’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939103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5">
            <a:extLst>
              <a:ext uri="{FF2B5EF4-FFF2-40B4-BE49-F238E27FC236}">
                <a16:creationId xmlns:a16="http://schemas.microsoft.com/office/drawing/2014/main" id="{2DD08109-D9E9-453E-8F62-27B43E2B6C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234" y="831201"/>
            <a:ext cx="5638800" cy="4648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9E639B3A-A789-450E-9C11-657202A94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2.2 PyCharm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2528F55B-3337-4C42-A3AE-0CDF7EEBF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4BD0-1F5C-467A-8381-8561FA3FB010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BC64D53-C85C-4AF6-B580-0C7DCFFAC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26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F0CCD1B-10DE-414C-B03C-C06D803B1032}"/>
              </a:ext>
            </a:extLst>
          </p:cNvPr>
          <p:cNvSpPr/>
          <p:nvPr/>
        </p:nvSpPr>
        <p:spPr>
          <a:xfrm>
            <a:off x="3433234" y="5558272"/>
            <a:ext cx="5638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pythonProject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폴더를 마우스 오른쪽 버튼을 클릭 후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New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메뉴에서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Python File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그리고 파일명을 입력하고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Python File(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이하 “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파이썬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파일”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생성한다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09188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240128_16">
            <a:extLst>
              <a:ext uri="{FF2B5EF4-FFF2-40B4-BE49-F238E27FC236}">
                <a16:creationId xmlns:a16="http://schemas.microsoft.com/office/drawing/2014/main" id="{F3A202D2-1BBE-49FE-B535-18ADA87B8A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936097"/>
            <a:ext cx="8826500" cy="40380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9E639B3A-A789-450E-9C11-657202A94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2.2 PyCharm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2528F55B-3337-4C42-A3AE-0CDF7EEBF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BE3FA-13A7-4960-824F-626D1C0F89E4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BC64D53-C85C-4AF6-B580-0C7DCFFAC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27</a:t>
            </a:fld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C5C3A814-EA1B-447A-A67A-8C6DE630025A}"/>
              </a:ext>
            </a:extLst>
          </p:cNvPr>
          <p:cNvSpPr/>
          <p:nvPr/>
        </p:nvSpPr>
        <p:spPr>
          <a:xfrm>
            <a:off x="1231900" y="5085559"/>
            <a:ext cx="5638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코드를 작성한다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print(“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한글”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그리고 실행을 누른다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847527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7">
            <a:extLst>
              <a:ext uri="{FF2B5EF4-FFF2-40B4-BE49-F238E27FC236}">
                <a16:creationId xmlns:a16="http://schemas.microsoft.com/office/drawing/2014/main" id="{FBF92299-FD40-4326-8A71-61045CD0A7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465" y="891646"/>
            <a:ext cx="6900333" cy="48819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B566B54A-623B-4B82-8249-8F12FD11F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2.2 PyCharm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7C24EFA0-A380-4887-8FC2-F85C46607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9080E-AB8F-43C3-8B36-B31D5ACA6FA4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9CAA604-0DB6-451C-87D9-946519DA3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28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FB38790-81C8-4352-A1AE-087038F239A2}"/>
              </a:ext>
            </a:extLst>
          </p:cNvPr>
          <p:cNvSpPr/>
          <p:nvPr/>
        </p:nvSpPr>
        <p:spPr>
          <a:xfrm>
            <a:off x="2514600" y="6048573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8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정상적으로 ‘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한글’이라는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단어가 출력된 것을 확인할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496845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240128_18">
            <a:extLst>
              <a:ext uri="{FF2B5EF4-FFF2-40B4-BE49-F238E27FC236}">
                <a16:creationId xmlns:a16="http://schemas.microsoft.com/office/drawing/2014/main" id="{0EEE6BEA-2909-410B-9254-D9C80D77D9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67" y="921279"/>
            <a:ext cx="6709036" cy="47767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B566B54A-623B-4B82-8249-8F12FD11F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2.2 PyCharm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7C24EFA0-A380-4887-8FC2-F85C46607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8A3C0-3652-48E7-BE99-62D9EEDB4F2F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9CAA604-0DB6-451C-87D9-946519DA3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29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B66F683A-7F13-467E-897C-B6D7FAFA56D9}"/>
              </a:ext>
            </a:extLst>
          </p:cNvPr>
          <p:cNvSpPr/>
          <p:nvPr/>
        </p:nvSpPr>
        <p:spPr>
          <a:xfrm>
            <a:off x="2015067" y="5936721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9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위의 코드를 입력하면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torch, 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cuda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cudnn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 정상적으로 </a:t>
            </a:r>
            <a:b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설치되었는지 확인할 수 있다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9B2B1609-2A44-4403-A71C-E9EF4CEE41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234793"/>
              </p:ext>
            </p:extLst>
          </p:nvPr>
        </p:nvGraphicFramePr>
        <p:xfrm>
          <a:off x="7239000" y="2006598"/>
          <a:ext cx="4174067" cy="1837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4067">
                  <a:extLst>
                    <a:ext uri="{9D8B030D-6E8A-4147-A177-3AD203B41FA5}">
                      <a16:colId xmlns:a16="http://schemas.microsoft.com/office/drawing/2014/main" val="1630908761"/>
                    </a:ext>
                  </a:extLst>
                </a:gridCol>
              </a:tblGrid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import torch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0355751"/>
                  </a:ext>
                </a:extLst>
              </a:tr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fr-FR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print(torch.cuda.is_available())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73710493"/>
                  </a:ext>
                </a:extLst>
              </a:tr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torch.version.cuda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6929897"/>
                  </a:ext>
                </a:extLst>
              </a:tr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torch.backends.cudnn.version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())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0542415"/>
                  </a:ext>
                </a:extLst>
              </a:tr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torch.cuda.get_device_name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())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5503633"/>
                  </a:ext>
                </a:extLst>
              </a:tr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torch.cuda.device_count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())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42036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2906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1C3753D-17CD-44E2-BD54-1F2B2C4E8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altLang="ko-KR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1.1 Anaconda3 </a:t>
            </a:r>
            <a:r>
              <a:rPr lang="ko-KR" altLang="en-US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설치하기</a:t>
            </a:r>
            <a:endParaRPr lang="en-US" altLang="ko-KR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3879C36-856D-4B98-A4D8-090BBA355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DB3C4-8CD4-4BE2-BB21-55C4A0F0FF85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027CBF-422A-49B7-B7ED-34A044236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BB98EE07-E75C-4791-9B56-6FA046BCA8AB}"/>
              </a:ext>
            </a:extLst>
          </p:cNvPr>
          <p:cNvSpPr/>
          <p:nvPr/>
        </p:nvSpPr>
        <p:spPr>
          <a:xfrm>
            <a:off x="838199" y="1117938"/>
            <a:ext cx="105155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anaconda3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데이터 과학 및 기계 학습을 위한 오픈 소스 </a:t>
            </a:r>
            <a:r>
              <a:rPr lang="ko-KR" altLang="en-US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파이썬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배포판이다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파이썬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프로그래밍 언어와 여러 데이터 과학 패키지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라이브러리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개발 도구를 포함하고 있어 데이터 분석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시각화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  <a:p>
            <a:r>
              <a:rPr lang="ko-KR" altLang="en-US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머신러닝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딥 러닝 등 다양한 작업 을 수행할 수 있다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anaconda3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설치하면 </a:t>
            </a:r>
            <a:r>
              <a:rPr lang="ko-KR" altLang="en-US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파이썬과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관련 패키지들이 미리 설 </a:t>
            </a:r>
            <a:r>
              <a:rPr lang="ko-KR" altLang="en-US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정되어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있어 사용자가 별도로 설치하거나 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구성할 필요가 없어 편리하다</a:t>
            </a:r>
          </a:p>
        </p:txBody>
      </p:sp>
    </p:spTree>
    <p:extLst>
      <p:ext uri="{BB962C8B-B14F-4D97-AF65-F5344CB8AC3E}">
        <p14:creationId xmlns:p14="http://schemas.microsoft.com/office/powerpoint/2010/main" val="6281047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E3BD4FB-5870-408C-8012-FA288AC5E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3.1 MS Visual Studio Code </a:t>
            </a:r>
            <a:r>
              <a:rPr lang="ko-KR" altLang="en-US" dirty="0"/>
              <a:t>설치하기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2C95305-EB65-4392-A870-48F7B32FCFE5}"/>
              </a:ext>
            </a:extLst>
          </p:cNvPr>
          <p:cNvSpPr/>
          <p:nvPr/>
        </p:nvSpPr>
        <p:spPr>
          <a:xfrm>
            <a:off x="838199" y="1024678"/>
            <a:ext cx="1044786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MS Visual Studio Code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Microsoft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에서 개발한 무료 오픈 소스 텍스트 편집기이다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다양한 프로그래밍 언어를 지원하며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개발자들이 효과적으로 코드를 작성하고 디버깅할 수 있는 강력한 기능을 제공한다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MS Visual Studio Code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의 주요 특징은 다음과 같다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다양한 언어 지원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파이썬뿐만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아니라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JavaScript, C++, Java, HTML, CSS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등 다양한 프로그래밍 언어를 지원한다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편리한 편집기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코드 작성을 위한 강력한 편집기로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자동 완성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신택스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하이라이팅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코드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포맷팅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등의 기능을 제공한다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3.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디버깅 도구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코드의 버그를 찾고 수정하는 데 도움을 주는 디버깅 기능을 제공한다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4. Git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지원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프로젝트의 버전 관리를 위해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Git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통합하여 사용할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5.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풍부한 확장성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다양한 확장 기능을 제공하여 개발자들이 원하는 기능을 추가하고 확장할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6.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통합 터미널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편리한 개발 환경을 위해 내장된 터미널을 제공하여 명령어 실행 및 작업을 수행할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7.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테마 및 사용자 정의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다양한 테마와 사용자 정의 설정을 지원하여 개발 환경을 자신에게 맞게 설정할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MS Visual Studio Code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가볍고 빠른 성능을 가지며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사용자 경험을 중시하는 편집기이다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다양한 개발 환경과 플랫폼에서 사용할 수 있어 개발자들 사이에서 매우 인기가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94CE94F7-B12F-4BC7-9A8D-71804BDBD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098C5-4E25-44F9-B6D1-817269309F38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7E20A42-674B-4DF7-99A3-609FF1D82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66554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">
            <a:extLst>
              <a:ext uri="{FF2B5EF4-FFF2-40B4-BE49-F238E27FC236}">
                <a16:creationId xmlns:a16="http://schemas.microsoft.com/office/drawing/2014/main" id="{B4E315C1-D1EE-4836-AFA0-8E1063B635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863731"/>
            <a:ext cx="8068733" cy="38639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6E3BD4FB-5870-408C-8012-FA288AC5E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3.1 MS Visual Studio Code </a:t>
            </a:r>
            <a:r>
              <a:rPr lang="ko-KR" altLang="en-US" dirty="0"/>
              <a:t>설치하기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56E6ED3-8971-46FA-B490-595327524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EA341-AD73-428D-9AD9-CDF99B2A9F53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6430498-AA1E-41B0-B13D-CB83C6867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31</a:t>
            </a:fld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01855D3C-BC18-4812-A65A-77C11250B449}"/>
              </a:ext>
            </a:extLst>
          </p:cNvPr>
          <p:cNvSpPr/>
          <p:nvPr/>
        </p:nvSpPr>
        <p:spPr>
          <a:xfrm>
            <a:off x="838198" y="4948535"/>
            <a:ext cx="80687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검색엔진에서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visual studio code’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입력한다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‘Visual Studio Code – Code Editing, Redefined (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  <a:hlinkClick r:id="rId3"/>
              </a:rPr>
              <a:t>https://code.visualstudio.com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732001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240128_2">
            <a:extLst>
              <a:ext uri="{FF2B5EF4-FFF2-40B4-BE49-F238E27FC236}">
                <a16:creationId xmlns:a16="http://schemas.microsoft.com/office/drawing/2014/main" id="{4E1CC082-E88B-488A-AB34-84C0CD0B1C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922338"/>
            <a:ext cx="7687733" cy="44801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6E3BD4FB-5870-408C-8012-FA288AC5E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3.1 MS Visual Studio Code </a:t>
            </a:r>
            <a:r>
              <a:rPr lang="ko-KR" altLang="en-US" dirty="0"/>
              <a:t>설치하기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56E6ED3-8971-46FA-B490-595327524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B428E-6B01-42CC-80B5-FDB43FCA15C9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6430498-AA1E-41B0-B13D-CB83C6867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32</a:t>
            </a:fld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B69CAD5-FEC0-45FD-95A1-F16F1000B97A}"/>
              </a:ext>
            </a:extLst>
          </p:cNvPr>
          <p:cNvSpPr/>
          <p:nvPr/>
        </p:nvSpPr>
        <p:spPr>
          <a:xfrm>
            <a:off x="838199" y="5781773"/>
            <a:ext cx="3888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Download for Windows’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658981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3">
            <a:extLst>
              <a:ext uri="{FF2B5EF4-FFF2-40B4-BE49-F238E27FC236}">
                <a16:creationId xmlns:a16="http://schemas.microsoft.com/office/drawing/2014/main" id="{04C6900C-3636-4C23-B65F-7F51284B91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38741"/>
            <a:ext cx="8280400" cy="32590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39AF6AC2-F434-441A-BC27-5C1A850B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3.1 MS Visual Studio Code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D2688D0C-0277-425D-A052-70F32DCF9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30C2F-C766-468C-A264-92B01E05B5FF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CDEA17A-E568-444B-95E6-7F5336DFE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33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A22AC89D-56ED-42E3-92E8-FB0AA7D1947E}"/>
              </a:ext>
            </a:extLst>
          </p:cNvPr>
          <p:cNvSpPr/>
          <p:nvPr/>
        </p:nvSpPr>
        <p:spPr>
          <a:xfrm>
            <a:off x="838200" y="4522801"/>
            <a:ext cx="28536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다운로드를 잠시 기다린다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634697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240128_4">
            <a:extLst>
              <a:ext uri="{FF2B5EF4-FFF2-40B4-BE49-F238E27FC236}">
                <a16:creationId xmlns:a16="http://schemas.microsoft.com/office/drawing/2014/main" id="{543B681F-60C8-4F5E-829A-FFE222136A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54088"/>
            <a:ext cx="5638800" cy="4340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39AF6AC2-F434-441A-BC27-5C1A850B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3.1 MS Visual Studio Code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D2688D0C-0277-425D-A052-70F32DCF9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5A6C-B96F-4B54-BB67-8EBDDC8EA650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CDEA17A-E568-444B-95E6-7F5336DFE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34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3B03358E-64A8-4942-85C1-BE1D01065579}"/>
              </a:ext>
            </a:extLst>
          </p:cNvPr>
          <p:cNvSpPr/>
          <p:nvPr/>
        </p:nvSpPr>
        <p:spPr>
          <a:xfrm>
            <a:off x="753533" y="5476613"/>
            <a:ext cx="6299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설치 마법사가 실행되면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사용권 계약에 동의한 후 ‘다음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(N)’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612534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5">
            <a:extLst>
              <a:ext uri="{FF2B5EF4-FFF2-40B4-BE49-F238E27FC236}">
                <a16:creationId xmlns:a16="http://schemas.microsoft.com/office/drawing/2014/main" id="{7080B72C-C95F-44A4-90F3-925ABB6FCC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33" y="1058333"/>
            <a:ext cx="5224999" cy="40467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6">
            <a:extLst>
              <a:ext uri="{FF2B5EF4-FFF2-40B4-BE49-F238E27FC236}">
                <a16:creationId xmlns:a16="http://schemas.microsoft.com/office/drawing/2014/main" id="{7176C11A-3616-46AD-B1CD-2E97052981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433" y="1067858"/>
            <a:ext cx="5224999" cy="4029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0DCCF7FB-E8DC-41A0-98E1-927315CFE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3.1 MS Visual Studio Code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06D89B1B-8D26-45F2-B629-B131AB18B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69DFC-35D9-43DE-BC31-67C5B37E8BB5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8B28E46-579C-4746-A925-0209CEEA9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35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13CB12A-E86E-4BC8-B799-954C70E7FF8E}"/>
              </a:ext>
            </a:extLst>
          </p:cNvPr>
          <p:cNvSpPr/>
          <p:nvPr/>
        </p:nvSpPr>
        <p:spPr>
          <a:xfrm>
            <a:off x="563033" y="5206939"/>
            <a:ext cx="41104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설치 폴더를 지정한다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(N)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E0100681-1100-429D-BB28-E948D0441A71}"/>
              </a:ext>
            </a:extLst>
          </p:cNvPr>
          <p:cNvSpPr/>
          <p:nvPr/>
        </p:nvSpPr>
        <p:spPr>
          <a:xfrm>
            <a:off x="6430433" y="5266922"/>
            <a:ext cx="4614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시작 메뉴 폴더를 지정한 후 “다음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(N)”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예제에서는 그대로 두고 “다음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(N)”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누른다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528326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7">
            <a:extLst>
              <a:ext uri="{FF2B5EF4-FFF2-40B4-BE49-F238E27FC236}">
                <a16:creationId xmlns:a16="http://schemas.microsoft.com/office/drawing/2014/main" id="{87B92E8C-DF3E-4AC3-A30C-5F90C99098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33" y="1100139"/>
            <a:ext cx="5072722" cy="38987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8">
            <a:extLst>
              <a:ext uri="{FF2B5EF4-FFF2-40B4-BE49-F238E27FC236}">
                <a16:creationId xmlns:a16="http://schemas.microsoft.com/office/drawing/2014/main" id="{A271A5CA-2764-4876-8FFD-371DC75250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633" y="1095375"/>
            <a:ext cx="5072722" cy="39073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4345793D-7B0C-4740-8A15-0E88D4D25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3.1 MS Visual Studio Code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CFC446E1-464A-401F-9FD4-A7434013C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DF819-ADED-418D-BFEC-FD7A01352FB8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59D0151-C013-4DA6-83E2-DE2A6B94D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36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74D11D0-98F4-4D5E-B17E-7BAE06264B87}"/>
              </a:ext>
            </a:extLst>
          </p:cNvPr>
          <p:cNvSpPr/>
          <p:nvPr/>
        </p:nvSpPr>
        <p:spPr>
          <a:xfrm>
            <a:off x="512233" y="5327288"/>
            <a:ext cx="527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  <a:r>
              <a:rPr lang="ko-KR" altLang="en-US" sz="140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‘바탕 화면에 바로가기 만들기</a:t>
            </a:r>
            <a:r>
              <a:rPr lang="en-US" altLang="ko-KR" sz="1400">
                <a:latin typeface="나눔고딕" panose="020D0604000000000000" pitchFamily="50" charset="-127"/>
                <a:ea typeface="나눔고딕" panose="020D0604000000000000" pitchFamily="50" charset="-127"/>
              </a:rPr>
              <a:t>(D)’</a:t>
            </a:r>
            <a:r>
              <a:rPr lang="ko-KR" altLang="en-US" sz="1400">
                <a:latin typeface="나눔고딕" panose="020D0604000000000000" pitchFamily="50" charset="-127"/>
                <a:ea typeface="나눔고딕" panose="020D0604000000000000" pitchFamily="50" charset="-127"/>
              </a:rPr>
              <a:t>에 체크하고 </a:t>
            </a:r>
            <a:endParaRPr lang="en-US" altLang="ko-KR" sz="140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400">
                <a:latin typeface="나눔고딕" panose="020D0604000000000000" pitchFamily="50" charset="-127"/>
                <a:ea typeface="나눔고딕" panose="020D0604000000000000" pitchFamily="50" charset="-127"/>
              </a:rPr>
              <a:t>나머지는 그대로 둔다</a:t>
            </a:r>
            <a:r>
              <a:rPr lang="en-US" altLang="ko-KR" sz="1400">
                <a:latin typeface="나눔고딕" panose="020D0604000000000000" pitchFamily="50" charset="-127"/>
                <a:ea typeface="나눔고딕" panose="020D0604000000000000" pitchFamily="50" charset="-127"/>
              </a:rPr>
              <a:t>. ‘</a:t>
            </a:r>
            <a:r>
              <a:rPr lang="ko-KR" altLang="en-US" sz="1400">
                <a:latin typeface="나눔고딕" panose="020D0604000000000000" pitchFamily="50" charset="-127"/>
                <a:ea typeface="나눔고딕" panose="020D0604000000000000" pitchFamily="50" charset="-127"/>
              </a:rPr>
              <a:t>다음</a:t>
            </a:r>
            <a:r>
              <a:rPr lang="en-US" altLang="ko-KR" sz="1400">
                <a:latin typeface="나눔고딕" panose="020D0604000000000000" pitchFamily="50" charset="-127"/>
                <a:ea typeface="나눔고딕" panose="020D0604000000000000" pitchFamily="50" charset="-127"/>
              </a:rPr>
              <a:t>(N)’</a:t>
            </a:r>
            <a:r>
              <a:rPr lang="ko-KR" altLang="en-US" sz="1400">
                <a:latin typeface="나눔고딕" panose="020D0604000000000000" pitchFamily="50" charset="-127"/>
                <a:ea typeface="나눔고딕" panose="020D0604000000000000" pitchFamily="50" charset="-127"/>
              </a:rPr>
              <a:t>을 클릭한다</a:t>
            </a:r>
            <a:r>
              <a:rPr lang="en-US" altLang="ko-KR" sz="140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2BFE4A91-E6EF-443D-9889-A9E6FD0FC491}"/>
              </a:ext>
            </a:extLst>
          </p:cNvPr>
          <p:cNvSpPr/>
          <p:nvPr/>
        </p:nvSpPr>
        <p:spPr>
          <a:xfrm>
            <a:off x="6400802" y="5416033"/>
            <a:ext cx="23727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8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‘설치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(I)’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829799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9">
            <a:extLst>
              <a:ext uri="{FF2B5EF4-FFF2-40B4-BE49-F238E27FC236}">
                <a16:creationId xmlns:a16="http://schemas.microsoft.com/office/drawing/2014/main" id="{9512F893-0D21-4003-94DA-7220012623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34" y="1108604"/>
            <a:ext cx="5077879" cy="39184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10">
            <a:extLst>
              <a:ext uri="{FF2B5EF4-FFF2-40B4-BE49-F238E27FC236}">
                <a16:creationId xmlns:a16="http://schemas.microsoft.com/office/drawing/2014/main" id="{A03834B6-AC30-435B-8D10-FFE25689ED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234" y="1116542"/>
            <a:ext cx="5077879" cy="39041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6D991AF1-DEC2-47C1-93A2-3D73D088E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3.1 MS Visual Studio Code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106DF808-423F-4517-8973-265B6E0F1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D17F9-F5AE-4D1B-8483-926436453BEA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2BCDD8A-C1B4-4BCA-9BAD-AE0F0BAAD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37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178497C-A9E4-4E1B-9120-2667522857F5}"/>
              </a:ext>
            </a:extLst>
          </p:cNvPr>
          <p:cNvSpPr/>
          <p:nvPr/>
        </p:nvSpPr>
        <p:spPr>
          <a:xfrm>
            <a:off x="613834" y="5441619"/>
            <a:ext cx="19623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9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잠시 기다린다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FF8B838-9FBB-418B-8C43-547305BFFC65}"/>
              </a:ext>
            </a:extLst>
          </p:cNvPr>
          <p:cNvSpPr/>
          <p:nvPr/>
        </p:nvSpPr>
        <p:spPr>
          <a:xfrm>
            <a:off x="6481234" y="5287730"/>
            <a:ext cx="50969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Visual Studio Code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실행’에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체크한 후</a:t>
            </a:r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‘종료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(F)’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2265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80B569A-8899-49B5-A1C6-A42FB2FD8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3.2 </a:t>
            </a:r>
            <a:r>
              <a:rPr lang="en-US" altLang="ko-KR" dirty="0" err="1"/>
              <a:t>VSCode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178FB4D5-05A2-4A97-AA1A-D19AC5992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F66EB-7AA1-4EEF-8E3E-449264E98AA1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4E365F7-28FD-4B14-8ED3-2607820E1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38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078184C-0A11-436C-AC7B-F07F98ECF7B7}"/>
              </a:ext>
            </a:extLst>
          </p:cNvPr>
          <p:cNvSpPr/>
          <p:nvPr/>
        </p:nvSpPr>
        <p:spPr>
          <a:xfrm>
            <a:off x="838199" y="1107069"/>
            <a:ext cx="1062566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MS Visual Studio Code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창이 열렸다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WSL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설치에 대한 메시지가 먼저 올라오는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PC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의 경우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WSL2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가 설치되어 있는 경우에 아래 그림처럼 동작한다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보통은 한글 </a:t>
            </a:r>
            <a:r>
              <a:rPr lang="ko-KR" altLang="en-US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언어팩을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설치할 것인가를 물어본다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한글 </a:t>
            </a:r>
            <a:r>
              <a:rPr lang="ko-KR" altLang="en-US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언어팩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관련해서는 뒤에서 다룰 것이다</a:t>
            </a:r>
          </a:p>
        </p:txBody>
      </p:sp>
      <p:pic>
        <p:nvPicPr>
          <p:cNvPr id="9" name="그림 8" descr="240128_11">
            <a:extLst>
              <a:ext uri="{FF2B5EF4-FFF2-40B4-BE49-F238E27FC236}">
                <a16:creationId xmlns:a16="http://schemas.microsoft.com/office/drawing/2014/main" id="{FF663BEE-2758-4B19-9DB4-D817F087F6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766" y="2055984"/>
            <a:ext cx="5638800" cy="4213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24340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1">
            <a:extLst>
              <a:ext uri="{FF2B5EF4-FFF2-40B4-BE49-F238E27FC236}">
                <a16:creationId xmlns:a16="http://schemas.microsoft.com/office/drawing/2014/main" id="{B11AC892-751C-4CA9-875D-9CD4F0F4A0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22388"/>
            <a:ext cx="5638800" cy="4213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12">
            <a:extLst>
              <a:ext uri="{FF2B5EF4-FFF2-40B4-BE49-F238E27FC236}">
                <a16:creationId xmlns:a16="http://schemas.microsoft.com/office/drawing/2014/main" id="{6F85E154-BA2F-4144-AA6B-1FE40C7B00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75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880B569A-8899-49B5-A1C6-A42FB2FD8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3.2 </a:t>
            </a:r>
            <a:r>
              <a:rPr lang="en-US" altLang="ko-KR" dirty="0" err="1"/>
              <a:t>VSCode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178FB4D5-05A2-4A97-AA1A-D19AC5992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8C7D3-6848-4445-B1B7-5EA73D261F42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4E365F7-28FD-4B14-8ED3-2607820E1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39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2611257-7AEC-4707-A69C-ADAAB8E981F7}"/>
              </a:ext>
            </a:extLst>
          </p:cNvPr>
          <p:cNvSpPr/>
          <p:nvPr/>
        </p:nvSpPr>
        <p:spPr>
          <a:xfrm>
            <a:off x="637902" y="5716881"/>
            <a:ext cx="3312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WSL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메시지의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Install’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누른다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C8FA54B-023F-460B-BC28-590ACF99F2FF}"/>
              </a:ext>
            </a:extLst>
          </p:cNvPr>
          <p:cNvSpPr/>
          <p:nvPr/>
        </p:nvSpPr>
        <p:spPr>
          <a:xfrm>
            <a:off x="6210300" y="5716881"/>
            <a:ext cx="5638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WSL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확장팩이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정상적으로 설치된 것을 확인할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770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">
            <a:extLst>
              <a:ext uri="{FF2B5EF4-FFF2-40B4-BE49-F238E27FC236}">
                <a16:creationId xmlns:a16="http://schemas.microsoft.com/office/drawing/2014/main" id="{07A5C328-602B-407D-B0E1-26EA3A229B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1" y="926041"/>
            <a:ext cx="6292868" cy="39507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2">
            <a:extLst>
              <a:ext uri="{FF2B5EF4-FFF2-40B4-BE49-F238E27FC236}">
                <a16:creationId xmlns:a16="http://schemas.microsoft.com/office/drawing/2014/main" id="{3D39213F-BD09-43A1-AA3E-0250071190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953" y="1693334"/>
            <a:ext cx="5038146" cy="24722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EE4A7F90-E931-41A5-A165-8EB391077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1.1 Anaconda3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3B9CE6E0-6C5F-4EB8-A927-134E2189D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2D0D5-F964-4EFC-B0F0-3476AA2EEED8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5F3ABDC-EFD7-47BB-ACA5-1DB039046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E361F2E-8A81-4675-87F6-F8D70C2430F8}"/>
              </a:ext>
            </a:extLst>
          </p:cNvPr>
          <p:cNvSpPr/>
          <p:nvPr/>
        </p:nvSpPr>
        <p:spPr>
          <a:xfrm>
            <a:off x="342901" y="5031053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  <a:hlinkClick r:id="rId4"/>
              </a:rPr>
              <a:t>https://www.anaconda.com/download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 접속한다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Download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2124897-E457-46C3-8B6C-EAD85F09715B}"/>
              </a:ext>
            </a:extLst>
          </p:cNvPr>
          <p:cNvSpPr/>
          <p:nvPr/>
        </p:nvSpPr>
        <p:spPr>
          <a:xfrm>
            <a:off x="6810953" y="4421200"/>
            <a:ext cx="3571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다운로드가 될 때까지 잠시 기다린다</a:t>
            </a:r>
          </a:p>
        </p:txBody>
      </p:sp>
    </p:spTree>
    <p:extLst>
      <p:ext uri="{BB962C8B-B14F-4D97-AF65-F5344CB8AC3E}">
        <p14:creationId xmlns:p14="http://schemas.microsoft.com/office/powerpoint/2010/main" val="15652616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3">
            <a:extLst>
              <a:ext uri="{FF2B5EF4-FFF2-40B4-BE49-F238E27FC236}">
                <a16:creationId xmlns:a16="http://schemas.microsoft.com/office/drawing/2014/main" id="{B42E5A52-AE27-4237-BEEB-AB58D2E522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23975"/>
            <a:ext cx="5638800" cy="4210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14">
            <a:extLst>
              <a:ext uri="{FF2B5EF4-FFF2-40B4-BE49-F238E27FC236}">
                <a16:creationId xmlns:a16="http://schemas.microsoft.com/office/drawing/2014/main" id="{0A0B0391-0904-480D-A7C8-DC02779671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09688"/>
            <a:ext cx="5638800" cy="42370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231F4AEA-760B-4E16-821E-9DF0E1159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3.2 </a:t>
            </a:r>
            <a:r>
              <a:rPr lang="en-US" altLang="ko-KR" dirty="0" err="1"/>
              <a:t>VSCode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5913ADF-1714-40AB-8FB2-89CF7475C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EE023-205B-4A1B-AD56-65A4950D80ED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ABCA276-6046-4E35-A0F0-CFDD12D18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40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B9F5302-1E05-43FD-91B0-D57B2A78C553}"/>
              </a:ext>
            </a:extLst>
          </p:cNvPr>
          <p:cNvSpPr/>
          <p:nvPr/>
        </p:nvSpPr>
        <p:spPr>
          <a:xfrm>
            <a:off x="220133" y="5683577"/>
            <a:ext cx="57615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왼쪽 상단에 ‘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korean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이라고 검색한다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Korean Language Pack for Visual Studio Code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가 있는데 </a:t>
            </a:r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Install’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BCFB834-8A48-44AA-A372-FA1188CEB98E}"/>
              </a:ext>
            </a:extLst>
          </p:cNvPr>
          <p:cNvSpPr/>
          <p:nvPr/>
        </p:nvSpPr>
        <p:spPr>
          <a:xfrm>
            <a:off x="6189134" y="5683577"/>
            <a:ext cx="5638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display language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바꿀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건지에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관한 물음이 나온다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‘Change Language and Restart’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415859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5">
            <a:extLst>
              <a:ext uri="{FF2B5EF4-FFF2-40B4-BE49-F238E27FC236}">
                <a16:creationId xmlns:a16="http://schemas.microsoft.com/office/drawing/2014/main" id="{EA674EC4-27AC-4669-AE8A-56EAC938B9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909638"/>
            <a:ext cx="5638800" cy="4225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16">
            <a:extLst>
              <a:ext uri="{FF2B5EF4-FFF2-40B4-BE49-F238E27FC236}">
                <a16:creationId xmlns:a16="http://schemas.microsoft.com/office/drawing/2014/main" id="{3FD442AF-11D8-4C40-B065-1A48FAAC31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084263"/>
            <a:ext cx="5638800" cy="3063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0506BC18-BC48-4720-9865-EA528DFFD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3.2 </a:t>
            </a:r>
            <a:r>
              <a:rPr lang="en-US" altLang="ko-KR" dirty="0" err="1"/>
              <a:t>VSCode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1C53BCC5-CF22-49F9-8EE3-C243C1C79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48E2E-0D30-4103-85ED-E42DBD7AC3B5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9A35644-D215-4D59-BE87-BAF22A2B2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41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32C7954-2FAF-4825-BEF8-FE8AA18AAB0B}"/>
              </a:ext>
            </a:extLst>
          </p:cNvPr>
          <p:cNvSpPr/>
          <p:nvPr/>
        </p:nvSpPr>
        <p:spPr>
          <a:xfrm>
            <a:off x="342900" y="5258395"/>
            <a:ext cx="5638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Visual Studio Code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다시 시작 후 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ctrl+shift+p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누른다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그리고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language’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입력한다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‘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표시 언어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구성’을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CEB4AFC9-832B-4A2E-BD5F-33DA7EFBDB9D}"/>
              </a:ext>
            </a:extLst>
          </p:cNvPr>
          <p:cNvSpPr/>
          <p:nvPr/>
        </p:nvSpPr>
        <p:spPr>
          <a:xfrm>
            <a:off x="6210300" y="4460613"/>
            <a:ext cx="5638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English’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클릭하면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영어를 사용할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본 예제에서는 영어를 사용했으므로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English’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070281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7">
            <a:extLst>
              <a:ext uri="{FF2B5EF4-FFF2-40B4-BE49-F238E27FC236}">
                <a16:creationId xmlns:a16="http://schemas.microsoft.com/office/drawing/2014/main" id="{B801D50E-1D19-4131-A8B6-A9154E0F83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1" y="960437"/>
            <a:ext cx="5638800" cy="42211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18">
            <a:extLst>
              <a:ext uri="{FF2B5EF4-FFF2-40B4-BE49-F238E27FC236}">
                <a16:creationId xmlns:a16="http://schemas.microsoft.com/office/drawing/2014/main" id="{9CD5C762-2316-4CFB-AE79-940DCF4367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766" y="1158346"/>
            <a:ext cx="5638800" cy="3151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5189B2A8-0460-4F59-9332-68FAD4409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3.2 </a:t>
            </a:r>
            <a:r>
              <a:rPr lang="en-US" altLang="ko-KR" dirty="0" err="1"/>
              <a:t>VSCode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5882E6F0-1172-4082-9B21-42D91DA66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7BC4F-4FEF-497F-9897-20EA636B79FD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C4592B5-41EF-4A0B-9433-21D036506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42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9651D61-530E-4061-9FC1-FF3BAEDC7C17}"/>
              </a:ext>
            </a:extLst>
          </p:cNvPr>
          <p:cNvSpPr/>
          <p:nvPr/>
        </p:nvSpPr>
        <p:spPr>
          <a:xfrm>
            <a:off x="342901" y="5418465"/>
            <a:ext cx="58673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Visual Studio Code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다시 시작하면 영어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언어팩으로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변경된 것을 </a:t>
            </a:r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볼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‘Open Folder’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CC69CB15-DFA6-458B-886C-380A35BE09AE}"/>
              </a:ext>
            </a:extLst>
          </p:cNvPr>
          <p:cNvSpPr/>
          <p:nvPr/>
        </p:nvSpPr>
        <p:spPr>
          <a:xfrm>
            <a:off x="6345766" y="4548111"/>
            <a:ext cx="3886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8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바탕 화면에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python’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폴더를 생성한다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그리고 ‘폴더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선택’을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083858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9">
            <a:extLst>
              <a:ext uri="{FF2B5EF4-FFF2-40B4-BE49-F238E27FC236}">
                <a16:creationId xmlns:a16="http://schemas.microsoft.com/office/drawing/2014/main" id="{0CD65DDE-61B9-4FFF-BB12-A9820F5E9B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091636"/>
            <a:ext cx="5638800" cy="4229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20">
            <a:extLst>
              <a:ext uri="{FF2B5EF4-FFF2-40B4-BE49-F238E27FC236}">
                <a16:creationId xmlns:a16="http://schemas.microsoft.com/office/drawing/2014/main" id="{86BBC3AE-935E-40B2-BFBC-82D65738D9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132959"/>
            <a:ext cx="5638800" cy="4222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9B730C45-0EDE-4B00-886D-D951C51D2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3.2 </a:t>
            </a:r>
            <a:r>
              <a:rPr lang="en-US" altLang="ko-KR" dirty="0" err="1"/>
              <a:t>VSCode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48F0627-7915-4321-96BA-D440D9A06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BCBA8-10D9-445C-9C07-35DAD18C734F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119842E-7E8A-457A-939F-CDB2CFDE1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43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F42E286-45C3-4E52-BE66-3FF33467CA9B}"/>
              </a:ext>
            </a:extLst>
          </p:cNvPr>
          <p:cNvSpPr/>
          <p:nvPr/>
        </p:nvSpPr>
        <p:spPr>
          <a:xfrm>
            <a:off x="342900" y="5640585"/>
            <a:ext cx="5638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9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폴더에 대한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Trust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묻는다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‘Yes, I trust......’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494D68C-4C92-4916-9885-CB4B57318E8B}"/>
              </a:ext>
            </a:extLst>
          </p:cNvPr>
          <p:cNvSpPr/>
          <p:nvPr/>
        </p:nvSpPr>
        <p:spPr>
          <a:xfrm>
            <a:off x="6210300" y="5716880"/>
            <a:ext cx="47921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파이썬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파일을 하나 만든다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‘hello.py’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로 생성한다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그러면 자동으로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Python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확장팩을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설치하겠냐고 물어본다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‘Install’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09513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21">
            <a:extLst>
              <a:ext uri="{FF2B5EF4-FFF2-40B4-BE49-F238E27FC236}">
                <a16:creationId xmlns:a16="http://schemas.microsoft.com/office/drawing/2014/main" id="{CA667EE4-A885-466E-922F-32BD6D1A02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20800"/>
            <a:ext cx="5638800" cy="4214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22">
            <a:extLst>
              <a:ext uri="{FF2B5EF4-FFF2-40B4-BE49-F238E27FC236}">
                <a16:creationId xmlns:a16="http://schemas.microsoft.com/office/drawing/2014/main" id="{10B5A497-C920-4545-AA68-58B6C08534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7625"/>
            <a:ext cx="5638800" cy="4222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EE1A0F8D-D31F-4682-ADCA-3233C8BDF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3.2 </a:t>
            </a:r>
            <a:r>
              <a:rPr lang="en-US" altLang="ko-KR" dirty="0" err="1"/>
              <a:t>VSCode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D7BB67D7-C022-407F-92F4-0C22BEDBF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80957-1469-4F83-BB39-1AA82AFBBB0F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3A58243-E753-4347-8A85-E8792B3F0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44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C6C2F60-036C-40A3-9DB6-58AABEF7F7FE}"/>
              </a:ext>
            </a:extLst>
          </p:cNvPr>
          <p:cNvSpPr/>
          <p:nvPr/>
        </p:nvSpPr>
        <p:spPr>
          <a:xfrm>
            <a:off x="280672" y="5761315"/>
            <a:ext cx="20714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11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잠시 기다린다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07770E3-1D58-4C1F-B757-A8732488557B}"/>
              </a:ext>
            </a:extLst>
          </p:cNvPr>
          <p:cNvSpPr/>
          <p:nvPr/>
        </p:nvSpPr>
        <p:spPr>
          <a:xfrm>
            <a:off x="6210300" y="5761315"/>
            <a:ext cx="5638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12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Python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확장팩이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설치되었다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hello.py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로 이동한다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577819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23">
            <a:extLst>
              <a:ext uri="{FF2B5EF4-FFF2-40B4-BE49-F238E27FC236}">
                <a16:creationId xmlns:a16="http://schemas.microsoft.com/office/drawing/2014/main" id="{52ACDDA6-589A-4046-9FE7-984170FD37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33" y="932922"/>
            <a:ext cx="5638800" cy="42116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CF604BB4-583D-4514-BD9D-8A75E3FFE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3.2 </a:t>
            </a:r>
            <a:r>
              <a:rPr lang="en-US" altLang="ko-KR" dirty="0" err="1"/>
              <a:t>VSCode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3CE31B5-7232-4699-95A5-F783A5ACD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6C9C2-9E26-4832-8608-AE58CCF535A2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E478D40-3EA7-45C5-B77F-0488D1E34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45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FA1ACEE-A004-4A49-BD30-D82371DCE2FB}"/>
              </a:ext>
            </a:extLst>
          </p:cNvPr>
          <p:cNvSpPr/>
          <p:nvPr/>
        </p:nvSpPr>
        <p:spPr>
          <a:xfrm>
            <a:off x="838200" y="5305693"/>
            <a:ext cx="6959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13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오른쪽 하단에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Select Interpreter’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‘Python 3.11.5(“base”) c:\ProgramData\anaconda3\Python.exe’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798943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240128_24">
            <a:extLst>
              <a:ext uri="{FF2B5EF4-FFF2-40B4-BE49-F238E27FC236}">
                <a16:creationId xmlns:a16="http://schemas.microsoft.com/office/drawing/2014/main" id="{F1ABED77-F182-4DF7-A711-F12E90B8BB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66" y="1170518"/>
            <a:ext cx="5638800" cy="42275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CF604BB4-583D-4514-BD9D-8A75E3FFE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3.2 </a:t>
            </a:r>
            <a:r>
              <a:rPr lang="en-US" altLang="ko-KR" dirty="0" err="1"/>
              <a:t>VSCode</a:t>
            </a:r>
            <a:r>
              <a:rPr lang="ko-KR" altLang="en-US" dirty="0"/>
              <a:t>에서 </a:t>
            </a:r>
            <a:r>
              <a:rPr lang="en-US" altLang="ko-KR" dirty="0"/>
              <a:t>Python </a:t>
            </a:r>
            <a:r>
              <a:rPr lang="ko-KR" altLang="en-US" dirty="0"/>
              <a:t>실행하기</a:t>
            </a:r>
            <a:r>
              <a:rPr lang="en-US" altLang="ko-KR" dirty="0"/>
              <a:t>(</a:t>
            </a:r>
            <a:r>
              <a:rPr lang="en-US" altLang="ko-KR" dirty="0" err="1"/>
              <a:t>PyTorch</a:t>
            </a:r>
            <a:r>
              <a:rPr lang="ko-KR" altLang="en-US" dirty="0"/>
              <a:t>와 </a:t>
            </a:r>
            <a:r>
              <a:rPr lang="en-US" altLang="ko-KR" dirty="0" err="1"/>
              <a:t>Cuda</a:t>
            </a:r>
            <a:r>
              <a:rPr lang="en-US" altLang="ko-KR" dirty="0"/>
              <a:t> </a:t>
            </a:r>
            <a:r>
              <a:rPr lang="ko-KR" altLang="en-US" dirty="0"/>
              <a:t>확인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3CE31B5-7232-4699-95A5-F783A5ACD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9056A-AF97-4F8D-BD1A-F87312062397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E478D40-3EA7-45C5-B77F-0488D1E34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46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21437B9-6F5A-48B6-8836-D0E6D17A3CF0}"/>
              </a:ext>
            </a:extLst>
          </p:cNvPr>
          <p:cNvSpPr/>
          <p:nvPr/>
        </p:nvSpPr>
        <p:spPr>
          <a:xfrm>
            <a:off x="6353475" y="1170518"/>
            <a:ext cx="27943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14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아래의 코드를 입력한다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1159CBBE-203E-42D5-8772-DDCD673CBB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572766"/>
              </p:ext>
            </p:extLst>
          </p:nvPr>
        </p:nvGraphicFramePr>
        <p:xfrm>
          <a:off x="6353475" y="1591734"/>
          <a:ext cx="4174067" cy="1837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4067">
                  <a:extLst>
                    <a:ext uri="{9D8B030D-6E8A-4147-A177-3AD203B41FA5}">
                      <a16:colId xmlns:a16="http://schemas.microsoft.com/office/drawing/2014/main" val="1630908761"/>
                    </a:ext>
                  </a:extLst>
                </a:gridCol>
              </a:tblGrid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import torch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0355751"/>
                  </a:ext>
                </a:extLst>
              </a:tr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fr-FR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print(torch.cuda.is_available())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73710493"/>
                  </a:ext>
                </a:extLst>
              </a:tr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torch.version.cuda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6929897"/>
                  </a:ext>
                </a:extLst>
              </a:tr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torch.backends.cudnn.version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())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0542415"/>
                  </a:ext>
                </a:extLst>
              </a:tr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torch.cuda.get_device_name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())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5503633"/>
                  </a:ext>
                </a:extLst>
              </a:tr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torch.cuda.device_count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())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4203658"/>
                  </a:ext>
                </a:extLst>
              </a:tr>
            </a:tbl>
          </a:graphicData>
        </a:graphic>
      </p:graphicFrame>
      <p:sp>
        <p:nvSpPr>
          <p:cNvPr id="11" name="직사각형 10">
            <a:extLst>
              <a:ext uri="{FF2B5EF4-FFF2-40B4-BE49-F238E27FC236}">
                <a16:creationId xmlns:a16="http://schemas.microsoft.com/office/drawing/2014/main" id="{4CEF660D-174E-4C9D-9E02-BA8821DAF16F}"/>
              </a:ext>
            </a:extLst>
          </p:cNvPr>
          <p:cNvSpPr/>
          <p:nvPr/>
        </p:nvSpPr>
        <p:spPr>
          <a:xfrm>
            <a:off x="6353475" y="3545249"/>
            <a:ext cx="42258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그리고 실행한다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다음과 같은 결과 화면을 볼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24859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C4CAB3-5D4C-4965-B65B-49A440437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4.1 </a:t>
            </a:r>
            <a:r>
              <a:rPr lang="ko-KR" altLang="en-US" dirty="0"/>
              <a:t>원격지 개발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D620F51-1C69-4310-A079-CDFC22244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E34D6-A36E-4515-8AEA-D420C51F7BAA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3F5A129-A3DC-43DB-B311-C76FE7645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47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820C3ED-5E4C-44D3-B0D7-8A3BEA8D5253}"/>
              </a:ext>
            </a:extLst>
          </p:cNvPr>
          <p:cNvSpPr/>
          <p:nvPr/>
        </p:nvSpPr>
        <p:spPr>
          <a:xfrm>
            <a:off x="838199" y="941150"/>
            <a:ext cx="10684933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MS Visual Studio Code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WSL2(Windows Subsystem for Linux 2)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활용한 원격지 개발은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Windows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환경에서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Linux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개발 환경을 </a:t>
            </a:r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사용할 수 있는 기능이다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이를 통해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Windows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운영체제에서도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Linux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명령어와 도구를 사용하여 개발할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원격지 개발을 위해서는 다음과 같은 단계를 따를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1. WSL2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설치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Windows 11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WSL2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사용하기 위해선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WSL2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기능을 활성화하고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Linux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배포판을 설치해야 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Microsoft Store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Ubuntu, Debian, Fedora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등의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Linux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배포판을 설치할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2. Visual Studio Code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설치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MS Visual Studio Code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설치하여 개발 환 경을 구축한다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공식 웹사이트에서 다운로드하여 설치할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3. WSL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확장 설치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Visual Studio Code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"WSL"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확장을 설치한다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 확장은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WSL2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통해 원격 개발을 지원하고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Linux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환경에서 코드를 실행하 고 디버깅할 수 있는 기능을 제공한다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4. Visual Studio Code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WSL2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연결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Visual Studio Code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열고 왼쪽 하단의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"&gt;&lt;"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아이콘을 클릭한 후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"WSL: Connect to WSL"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선택하여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WSL2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세션을 시작한다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이렇게 하면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Visual Studio Code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WSL2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환경으로 연결된다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5.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개발 환경 구성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WSL2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세션으로 연결된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Visual Studio Code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에서는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Linux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명령어와 도구를 사용할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원하는 프로젝트 디렉토리로 이동하 여 개발 작업을 수행하고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필요한 패키지와 종속성을 설치할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이렇게 설정된 개발 환경에서는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Windows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와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Linux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간의 호환성 문제를 최소화하고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Linux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환경에서 개발하는 데 필요한 강력한 도구와 </a:t>
            </a:r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유연성을 제공한다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WSL2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통한 원격지 개발은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Windows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사용자에게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Linux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개발 경험을 제공하며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Windows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운영체제에서도 다양한 개발 작업을 </a:t>
            </a:r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효율적으로 수행할 수 있도록 도와준다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7355760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">
            <a:extLst>
              <a:ext uri="{FF2B5EF4-FFF2-40B4-BE49-F238E27FC236}">
                <a16:creationId xmlns:a16="http://schemas.microsoft.com/office/drawing/2014/main" id="{AFEE26BA-BAA9-4C09-9654-D4D5B4C1A3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67" y="1051454"/>
            <a:ext cx="7945966" cy="42906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FFC4CAB3-5D4C-4965-B65B-49A440437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4.1 </a:t>
            </a:r>
            <a:r>
              <a:rPr lang="ko-KR" altLang="en-US" dirty="0"/>
              <a:t>원격지 개발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D620F51-1C69-4310-A079-CDFC22244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E34D6-A36E-4515-8AEA-D420C51F7BAA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3F5A129-A3DC-43DB-B311-C76FE7645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48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C07F991-61E1-43B7-8F74-B5E88F64DE63}"/>
              </a:ext>
            </a:extLst>
          </p:cNvPr>
          <p:cNvSpPr/>
          <p:nvPr/>
        </p:nvSpPr>
        <p:spPr>
          <a:xfrm>
            <a:off x="838200" y="555683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Visual Studio Code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실행한다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‘WSL: Connect to WSL’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클릭한다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8338286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240128_2">
            <a:extLst>
              <a:ext uri="{FF2B5EF4-FFF2-40B4-BE49-F238E27FC236}">
                <a16:creationId xmlns:a16="http://schemas.microsoft.com/office/drawing/2014/main" id="{48D0FE0C-CED8-4903-91AC-283F13B7B3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32" y="903661"/>
            <a:ext cx="8403167" cy="45162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FFC4CAB3-5D4C-4965-B65B-49A440437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4.1 </a:t>
            </a:r>
            <a:r>
              <a:rPr lang="ko-KR" altLang="en-US" dirty="0"/>
              <a:t>원격지 개발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D620F51-1C69-4310-A079-CDFC22244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E34D6-A36E-4515-8AEA-D420C51F7BAA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3F5A129-A3DC-43DB-B311-C76FE7645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49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C07F991-61E1-43B7-8F74-B5E88F64DE63}"/>
              </a:ext>
            </a:extLst>
          </p:cNvPr>
          <p:cNvSpPr/>
          <p:nvPr/>
        </p:nvSpPr>
        <p:spPr>
          <a:xfrm>
            <a:off x="838200" y="5556836"/>
            <a:ext cx="9169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잠시 기다린다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원격지에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WSL2 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VSCode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설치하는 과정을 진행하는 중이다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1021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3">
            <a:extLst>
              <a:ext uri="{FF2B5EF4-FFF2-40B4-BE49-F238E27FC236}">
                <a16:creationId xmlns:a16="http://schemas.microsoft.com/office/drawing/2014/main" id="{727BE305-6BE8-44A2-8890-3FF1237381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625251"/>
            <a:ext cx="6032500" cy="3386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4">
            <a:extLst>
              <a:ext uri="{FF2B5EF4-FFF2-40B4-BE49-F238E27FC236}">
                <a16:creationId xmlns:a16="http://schemas.microsoft.com/office/drawing/2014/main" id="{59C23E3E-6F72-4D62-87FB-62FD6CC19A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080" y="1265238"/>
            <a:ext cx="4881720" cy="3746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4FE1932E-D381-496A-87CA-C9A8D169A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1.1 Anaconda3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31C45FAC-5379-4B64-90C2-5958DCA3F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7AB8-6485-423D-814B-4651BD19925E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FCDCA81-AB41-46B7-A57C-FBDBB4ADA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9ED67EF-EA95-4937-9D46-3483B86459D8}"/>
              </a:ext>
            </a:extLst>
          </p:cNvPr>
          <p:cNvSpPr/>
          <p:nvPr/>
        </p:nvSpPr>
        <p:spPr>
          <a:xfrm>
            <a:off x="279400" y="5103968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Anaconda3-2023-09-0-Windows-x86_64.exe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실행한다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6CC817D-E63D-4689-A368-BB152C83281F}"/>
              </a:ext>
            </a:extLst>
          </p:cNvPr>
          <p:cNvSpPr/>
          <p:nvPr/>
        </p:nvSpPr>
        <p:spPr>
          <a:xfrm>
            <a:off x="6472080" y="5103968"/>
            <a:ext cx="22461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Next’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2868485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3">
            <a:extLst>
              <a:ext uri="{FF2B5EF4-FFF2-40B4-BE49-F238E27FC236}">
                <a16:creationId xmlns:a16="http://schemas.microsoft.com/office/drawing/2014/main" id="{8DA734AA-AF5F-45B8-B53D-53B11F591D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" y="967846"/>
            <a:ext cx="7636933" cy="42334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973BE13D-14E7-4517-A934-CD928BC03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4.1 </a:t>
            </a:r>
            <a:r>
              <a:rPr lang="ko-KR" altLang="en-US" dirty="0"/>
              <a:t>원격지 개발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7036FB84-EEF9-4060-AC54-609705E3C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427D-DA57-47B4-88B6-95FEC99EA289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6E23F18-6B88-409C-92A4-C9F71E05D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50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649F924-8D33-4F5C-9020-CAEB73A921D9}"/>
              </a:ext>
            </a:extLst>
          </p:cNvPr>
          <p:cNvSpPr/>
          <p:nvPr/>
        </p:nvSpPr>
        <p:spPr>
          <a:xfrm>
            <a:off x="761999" y="5380394"/>
            <a:ext cx="101769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겉 외형은 로컬과 동일하지만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Open Folder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위에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Connected to remote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라는 단어가 생겼다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‘Open Folder’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</a:p>
        </p:txBody>
      </p:sp>
    </p:spTree>
    <p:extLst>
      <p:ext uri="{BB962C8B-B14F-4D97-AF65-F5344CB8AC3E}">
        <p14:creationId xmlns:p14="http://schemas.microsoft.com/office/powerpoint/2010/main" val="412733760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240128_4">
            <a:extLst>
              <a:ext uri="{FF2B5EF4-FFF2-40B4-BE49-F238E27FC236}">
                <a16:creationId xmlns:a16="http://schemas.microsoft.com/office/drawing/2014/main" id="{589E52BD-7FDF-480B-BFB4-02ECA4D04E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927630"/>
            <a:ext cx="8644467" cy="41883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973BE13D-14E7-4517-A934-CD928BC03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4.1 </a:t>
            </a:r>
            <a:r>
              <a:rPr lang="ko-KR" altLang="en-US" dirty="0"/>
              <a:t>원격지 개발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7036FB84-EEF9-4060-AC54-609705E3C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427D-DA57-47B4-88B6-95FEC99EA289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6E23F18-6B88-409C-92A4-C9F71E05D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51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2F48807-1215-44A5-B670-6F3E44A020AC}"/>
              </a:ext>
            </a:extLst>
          </p:cNvPr>
          <p:cNvSpPr/>
          <p:nvPr/>
        </p:nvSpPr>
        <p:spPr>
          <a:xfrm>
            <a:off x="838198" y="5413014"/>
            <a:ext cx="88138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/home/{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사용자 계정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}/coding’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선택했다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OK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누른다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7235116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5">
            <a:extLst>
              <a:ext uri="{FF2B5EF4-FFF2-40B4-BE49-F238E27FC236}">
                <a16:creationId xmlns:a16="http://schemas.microsoft.com/office/drawing/2014/main" id="{8CA2897F-E16E-4E58-9F39-FC35D5D85D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842963"/>
            <a:ext cx="7027333" cy="47996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2CF2105D-EB2B-4CAA-929D-5B0104FF3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4.1 </a:t>
            </a:r>
            <a:r>
              <a:rPr lang="ko-KR" altLang="en-US" dirty="0"/>
              <a:t>원격지 개발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B9FA2D-84DA-4097-AA08-5E08F4EF7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7E5D-DBAB-410F-A1D1-DBFC92AA08E6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D585802-D0FA-4445-AC32-A17DB2590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52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7F5037B-71E2-4B5E-B736-A01E05A3FD08}"/>
              </a:ext>
            </a:extLst>
          </p:cNvPr>
          <p:cNvSpPr/>
          <p:nvPr/>
        </p:nvSpPr>
        <p:spPr>
          <a:xfrm>
            <a:off x="838199" y="5998104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폴더에 대한 신뢰를 물어보는 창이 열린다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‘Yes, I trust....’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1321251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240128_6">
            <a:extLst>
              <a:ext uri="{FF2B5EF4-FFF2-40B4-BE49-F238E27FC236}">
                <a16:creationId xmlns:a16="http://schemas.microsoft.com/office/drawing/2014/main" id="{E58359F1-DE6C-4F81-AA33-053740688A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838201"/>
            <a:ext cx="5918201" cy="44236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2CF2105D-EB2B-4CAA-929D-5B0104FF3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4.1 </a:t>
            </a:r>
            <a:r>
              <a:rPr lang="ko-KR" altLang="en-US" dirty="0"/>
              <a:t>원격지 개발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B9FA2D-84DA-4097-AA08-5E08F4EF7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7E5D-DBAB-410F-A1D1-DBFC92AA08E6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D585802-D0FA-4445-AC32-A17DB2590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53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62B4B6E-7D4C-4075-82D6-DDEA51F805F3}"/>
              </a:ext>
            </a:extLst>
          </p:cNvPr>
          <p:cNvSpPr/>
          <p:nvPr/>
        </p:nvSpPr>
        <p:spPr>
          <a:xfrm>
            <a:off x="2548467" y="5839644"/>
            <a:ext cx="89492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WSL2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원격지에 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VScode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에서 개발할 수 있는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Python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확장팩을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설치할 것이다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‘Install’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765165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7">
            <a:extLst>
              <a:ext uri="{FF2B5EF4-FFF2-40B4-BE49-F238E27FC236}">
                <a16:creationId xmlns:a16="http://schemas.microsoft.com/office/drawing/2014/main" id="{1562BEB1-D80C-45D5-A5D8-EA14B42368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67" y="771788"/>
            <a:ext cx="5638800" cy="42084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8">
            <a:extLst>
              <a:ext uri="{FF2B5EF4-FFF2-40B4-BE49-F238E27FC236}">
                <a16:creationId xmlns:a16="http://schemas.microsoft.com/office/drawing/2014/main" id="{E751E233-02AD-41AC-968C-28CA4AC826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767" y="778138"/>
            <a:ext cx="5638800" cy="41957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C014F0C9-9A30-46B0-80D4-019EE8D2E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4.1 </a:t>
            </a:r>
            <a:r>
              <a:rPr lang="ko-KR" altLang="en-US" dirty="0"/>
              <a:t>원격지 개발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CDF248D3-7CEF-4741-AB22-349B4E3EB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0C0A7-4BB3-40FA-B2C3-AD226448CB71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D458994-94F3-4A2A-A286-08EB5E143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54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66B1F59-425F-466F-A573-04829722F053}"/>
              </a:ext>
            </a:extLst>
          </p:cNvPr>
          <p:cNvSpPr/>
          <p:nvPr/>
        </p:nvSpPr>
        <p:spPr>
          <a:xfrm>
            <a:off x="372533" y="5175441"/>
            <a:ext cx="576156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Python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확장팩이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설치되어 있는데 또 설치하는 것처럼</a:t>
            </a:r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보일 수도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기존에 설치된 것은 로컬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PC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 있는 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VSCode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Extension Python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b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지금 설치하는 것은 원격지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PC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 있는 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VSCode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Extension Python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b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설치되는 과정을 잠시 기다린다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F0B4674-6739-4653-815D-9E90CE2C9ADD}"/>
              </a:ext>
            </a:extLst>
          </p:cNvPr>
          <p:cNvSpPr/>
          <p:nvPr/>
        </p:nvSpPr>
        <p:spPr>
          <a:xfrm>
            <a:off x="6218767" y="5081958"/>
            <a:ext cx="51985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8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This extension is enabled in the Remote Extension Host ......’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라 는 문구가 추가된 것을 알 수 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원격지 호스트에서 이 </a:t>
            </a:r>
            <a:r>
              <a:rPr lang="ko-KR" altLang="en-US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확장팩이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활성화 되었다는 의미이다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hello.py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로 이동한다</a:t>
            </a:r>
          </a:p>
        </p:txBody>
      </p:sp>
    </p:spTree>
    <p:extLst>
      <p:ext uri="{BB962C8B-B14F-4D97-AF65-F5344CB8AC3E}">
        <p14:creationId xmlns:p14="http://schemas.microsoft.com/office/powerpoint/2010/main" val="45082280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9">
            <a:extLst>
              <a:ext uri="{FF2B5EF4-FFF2-40B4-BE49-F238E27FC236}">
                <a16:creationId xmlns:a16="http://schemas.microsoft.com/office/drawing/2014/main" id="{D5D4F818-96D2-4657-839B-DD13469A9B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67" y="901171"/>
            <a:ext cx="5638800" cy="42243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DF1BC44D-2A23-44D1-BFAB-082F6824D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4.1 </a:t>
            </a:r>
            <a:r>
              <a:rPr lang="ko-KR" altLang="en-US" dirty="0"/>
              <a:t>원격지 개발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39D013A-03A1-45CB-B62E-3B3515592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40B37-056A-45AB-A95A-7990BA77D9EF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F35AE7B-9E76-497C-8D05-1E6239894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55</a:t>
            </a:fld>
            <a:endParaRPr lang="ko-KR" altLang="en-US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14E53F20-43A9-4988-833F-C781BEE8D8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277474"/>
              </p:ext>
            </p:extLst>
          </p:nvPr>
        </p:nvGraphicFramePr>
        <p:xfrm>
          <a:off x="6767933" y="1530179"/>
          <a:ext cx="4174067" cy="1837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4067">
                  <a:extLst>
                    <a:ext uri="{9D8B030D-6E8A-4147-A177-3AD203B41FA5}">
                      <a16:colId xmlns:a16="http://schemas.microsoft.com/office/drawing/2014/main" val="1630908761"/>
                    </a:ext>
                  </a:extLst>
                </a:gridCol>
              </a:tblGrid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import torch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0355751"/>
                  </a:ext>
                </a:extLst>
              </a:tr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fr-FR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print(torch.cuda.is_available())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73710493"/>
                  </a:ext>
                </a:extLst>
              </a:tr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torch.version.cuda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6929897"/>
                  </a:ext>
                </a:extLst>
              </a:tr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torch.backends.cudnn.version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())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0542415"/>
                  </a:ext>
                </a:extLst>
              </a:tr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torch.cuda.get_device_name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())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5503633"/>
                  </a:ext>
                </a:extLst>
              </a:tr>
              <a:tr h="30621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print(</a:t>
                      </a:r>
                      <a:r>
                        <a:rPr lang="en-US" altLang="ko-KR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torch.cuda.device_count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())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4203658"/>
                  </a:ext>
                </a:extLst>
              </a:tr>
            </a:tbl>
          </a:graphicData>
        </a:graphic>
      </p:graphicFrame>
      <p:sp>
        <p:nvSpPr>
          <p:cNvPr id="8" name="직사각형 7">
            <a:extLst>
              <a:ext uri="{FF2B5EF4-FFF2-40B4-BE49-F238E27FC236}">
                <a16:creationId xmlns:a16="http://schemas.microsoft.com/office/drawing/2014/main" id="{25C40DFF-EBC3-4150-92B7-F305C198E323}"/>
              </a:ext>
            </a:extLst>
          </p:cNvPr>
          <p:cNvSpPr/>
          <p:nvPr/>
        </p:nvSpPr>
        <p:spPr>
          <a:xfrm>
            <a:off x="6767933" y="997095"/>
            <a:ext cx="39629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9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옆에 그림처럼 코드를 작성하고 실행한다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8259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5">
            <a:extLst>
              <a:ext uri="{FF2B5EF4-FFF2-40B4-BE49-F238E27FC236}">
                <a16:creationId xmlns:a16="http://schemas.microsoft.com/office/drawing/2014/main" id="{4645499F-F57C-4143-9749-19E7EA8803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244600"/>
            <a:ext cx="5638800" cy="4368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6">
            <a:extLst>
              <a:ext uri="{FF2B5EF4-FFF2-40B4-BE49-F238E27FC236}">
                <a16:creationId xmlns:a16="http://schemas.microsoft.com/office/drawing/2014/main" id="{C71DFED7-9256-426F-8981-806D8A6897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257300"/>
            <a:ext cx="5638800" cy="4343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62B3D37C-8064-437A-8C96-A8CB31977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1.1 Anaconda3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32697EED-8D1B-4DC7-862D-DE08AB033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16CEF-6479-4A4D-9A31-A036F323C014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02D975A-AE1F-4C04-8B46-595AC8401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D77CE3-CDFD-4147-8ABB-F3DF73A77CF8}"/>
              </a:ext>
            </a:extLst>
          </p:cNvPr>
          <p:cNvSpPr/>
          <p:nvPr/>
        </p:nvSpPr>
        <p:spPr>
          <a:xfrm>
            <a:off x="342900" y="5716880"/>
            <a:ext cx="24545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I Agree’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FFBC9DF-97A5-4086-8128-C128912692BD}"/>
              </a:ext>
            </a:extLst>
          </p:cNvPr>
          <p:cNvSpPr/>
          <p:nvPr/>
        </p:nvSpPr>
        <p:spPr>
          <a:xfrm>
            <a:off x="6210300" y="5613400"/>
            <a:ext cx="5638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All Users’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선택한다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‘Next’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참고로 ‘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Just Me’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사용하게 되면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사용자 계정 하나에서만 사용이 가능하다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여기에서는 ‘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All Users’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사용하였다</a:t>
            </a:r>
          </a:p>
        </p:txBody>
      </p:sp>
    </p:spTree>
    <p:extLst>
      <p:ext uri="{BB962C8B-B14F-4D97-AF65-F5344CB8AC3E}">
        <p14:creationId xmlns:p14="http://schemas.microsoft.com/office/powerpoint/2010/main" val="1383397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7">
            <a:extLst>
              <a:ext uri="{FF2B5EF4-FFF2-40B4-BE49-F238E27FC236}">
                <a16:creationId xmlns:a16="http://schemas.microsoft.com/office/drawing/2014/main" id="{F1E79783-3702-40A4-9A5E-ECAA8899E4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238250"/>
            <a:ext cx="5360163" cy="41634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8">
            <a:extLst>
              <a:ext uri="{FF2B5EF4-FFF2-40B4-BE49-F238E27FC236}">
                <a16:creationId xmlns:a16="http://schemas.microsoft.com/office/drawing/2014/main" id="{42A31A73-B27A-4C36-B9B9-3DDD94DE59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033" y="1239837"/>
            <a:ext cx="5363852" cy="41603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F5535140-C3CE-45B4-A580-A243D3DDF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1.1 Anaconda3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CA9D0EEA-B141-420A-9D16-4F46D63AE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FC3FC-400F-4516-9BFB-2ED974B088DA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632007F-AA45-4077-A295-05F3053A1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7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92BC60B-F1F5-4120-A91A-78B7BC3B1939}"/>
              </a:ext>
            </a:extLst>
          </p:cNvPr>
          <p:cNvSpPr/>
          <p:nvPr/>
        </p:nvSpPr>
        <p:spPr>
          <a:xfrm>
            <a:off x="342900" y="5930736"/>
            <a:ext cx="44005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설치 폴더 위치를 지정한 후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‘Next’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44B5656-AB5D-4807-B75B-BBA0CDD40381}"/>
              </a:ext>
            </a:extLst>
          </p:cNvPr>
          <p:cNvSpPr/>
          <p:nvPr/>
        </p:nvSpPr>
        <p:spPr>
          <a:xfrm>
            <a:off x="6210300" y="5930736"/>
            <a:ext cx="4241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8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Create start menu shortcuts’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선택한다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나머지는 그대로 두고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‘Install’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48584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9">
            <a:extLst>
              <a:ext uri="{FF2B5EF4-FFF2-40B4-BE49-F238E27FC236}">
                <a16:creationId xmlns:a16="http://schemas.microsoft.com/office/drawing/2014/main" id="{37F460AD-EB3E-46B9-BE0E-34AFD28B79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257300"/>
            <a:ext cx="5638800" cy="4343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10">
            <a:extLst>
              <a:ext uri="{FF2B5EF4-FFF2-40B4-BE49-F238E27FC236}">
                <a16:creationId xmlns:a16="http://schemas.microsoft.com/office/drawing/2014/main" id="{8A39486B-CD34-4E71-983E-23D707529B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243013"/>
            <a:ext cx="5638800" cy="4371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6103CDC9-0111-459E-9C77-1D715849B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1.1 Anaconda3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532684B2-131A-4C0D-A802-778DE3D3E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95879-9FC0-4DCD-8820-6AA1FFD90A85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185BA1D-86C0-4B46-ABE7-F418AB2E5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8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10F476A-4476-47AC-94C7-E0CEB4F66AF5}"/>
              </a:ext>
            </a:extLst>
          </p:cNvPr>
          <p:cNvSpPr/>
          <p:nvPr/>
        </p:nvSpPr>
        <p:spPr>
          <a:xfrm>
            <a:off x="342900" y="5932323"/>
            <a:ext cx="19623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9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잠시 기다린다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F4A765E-3100-4F26-8617-AADFCF67E222}"/>
              </a:ext>
            </a:extLst>
          </p:cNvPr>
          <p:cNvSpPr/>
          <p:nvPr/>
        </p:nvSpPr>
        <p:spPr>
          <a:xfrm>
            <a:off x="6210300" y="5932323"/>
            <a:ext cx="40448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Completed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가 뜨면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‘Next’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49391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40128_11">
            <a:extLst>
              <a:ext uri="{FF2B5EF4-FFF2-40B4-BE49-F238E27FC236}">
                <a16:creationId xmlns:a16="http://schemas.microsoft.com/office/drawing/2014/main" id="{36C85B24-6AFF-4BF5-AF96-58D4D56133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254125"/>
            <a:ext cx="5219700" cy="40249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그림 4" descr="240128_12">
            <a:extLst>
              <a:ext uri="{FF2B5EF4-FFF2-40B4-BE49-F238E27FC236}">
                <a16:creationId xmlns:a16="http://schemas.microsoft.com/office/drawing/2014/main" id="{8726B29C-6363-43C0-853F-15DB851B24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230313"/>
            <a:ext cx="5219700" cy="40705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D671D710-ACBE-49F5-A1E1-5F52045D5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1.1 Anaconda3 </a:t>
            </a:r>
            <a:r>
              <a:rPr lang="ko-KR" altLang="en-US" dirty="0"/>
              <a:t>설치하기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76FF1388-E99A-4122-8F4E-EAE2883C3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8A059-AF91-456A-BDFC-1362F0B723A9}" type="datetime1">
              <a:rPr lang="ko-KR" altLang="en-US" smtClean="0"/>
              <a:t>2024-01-29</a:t>
            </a:fld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AB33F69-4BB5-473E-9649-FEFD8B730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EF3AA-AE2E-4479-97B4-9A4C326EEC3D}" type="slidenum">
              <a:rPr lang="ko-KR" altLang="en-US" smtClean="0"/>
              <a:t>9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714DDCB-6334-487C-B74C-50DA6B46C658}"/>
              </a:ext>
            </a:extLst>
          </p:cNvPr>
          <p:cNvSpPr/>
          <p:nvPr/>
        </p:nvSpPr>
        <p:spPr>
          <a:xfrm>
            <a:off x="342900" y="5761451"/>
            <a:ext cx="24481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11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‘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Next’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클릭한다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24632348-F574-4EA8-B699-200D7A5D4401}"/>
              </a:ext>
            </a:extLst>
          </p:cNvPr>
          <p:cNvSpPr/>
          <p:nvPr/>
        </p:nvSpPr>
        <p:spPr>
          <a:xfrm>
            <a:off x="6096000" y="5775004"/>
            <a:ext cx="5638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12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단계로 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Completing Ananconda3 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창으로 바뀌었다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‘Launch Anaconda Navigator’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선택한다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‘Finish’</a:t>
            </a:r>
            <a:r>
              <a:rPr lang="ko-KR" altLang="en-US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누른다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98466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2780</Words>
  <Application>Microsoft Office PowerPoint</Application>
  <PresentationFormat>와이드스크린</PresentationFormat>
  <Paragraphs>367</Paragraphs>
  <Slides>55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55</vt:i4>
      </vt:variant>
    </vt:vector>
  </HeadingPairs>
  <TitlesOfParts>
    <vt:vector size="59" baseType="lpstr">
      <vt:lpstr>나눔고딕</vt:lpstr>
      <vt:lpstr>맑은 고딕</vt:lpstr>
      <vt:lpstr>Arial</vt:lpstr>
      <vt:lpstr>Office 테마</vt:lpstr>
      <vt:lpstr>MS Windows 11, WSL2(Ubuntu 22.04), Anaconda3, pycharm, vscode, 원격 개발(Remote WSL2 VSCode)</vt:lpstr>
      <vt:lpstr>목차</vt:lpstr>
      <vt:lpstr>1.1 Anaconda3 설치하기</vt:lpstr>
      <vt:lpstr>1.1 Anaconda3 설치하기</vt:lpstr>
      <vt:lpstr>1.1 Anaconda3 설치하기</vt:lpstr>
      <vt:lpstr>1.1 Anaconda3 설치하기</vt:lpstr>
      <vt:lpstr>1.1 Anaconda3 설치하기</vt:lpstr>
      <vt:lpstr>1.1 Anaconda3 설치하기</vt:lpstr>
      <vt:lpstr>1.1 Anaconda3 설치하기</vt:lpstr>
      <vt:lpstr>1.1 Anaconda3 설치하기</vt:lpstr>
      <vt:lpstr>1.2 PyTorch 설치하기</vt:lpstr>
      <vt:lpstr>1.2 PyTorch 설치하기</vt:lpstr>
      <vt:lpstr>1.2 PyTorch 설치하기</vt:lpstr>
      <vt:lpstr>1.2 PyTorch 설치하기</vt:lpstr>
      <vt:lpstr>1.3 Anaconda Prompt로 Python 실행하기(PyTorch와 Cuda 확인) </vt:lpstr>
      <vt:lpstr>2.1 PyCharm Community 설치하기</vt:lpstr>
      <vt:lpstr>2.1 PyCharm Community 설치하기</vt:lpstr>
      <vt:lpstr>2.1 PyCharm Community 설치하기</vt:lpstr>
      <vt:lpstr>2.1 PyCharm Community 설치하기</vt:lpstr>
      <vt:lpstr>2.1 PyCharm Community 설치하기</vt:lpstr>
      <vt:lpstr>2.1 PyCharm Community 설치하기</vt:lpstr>
      <vt:lpstr>2.1 PyCharm Community 설치하기</vt:lpstr>
      <vt:lpstr>2.1 PyCharm Community 설치하기</vt:lpstr>
      <vt:lpstr>2.2 PyCharm에서 Python 실행하기(PyTorch와 Cuda 확인)</vt:lpstr>
      <vt:lpstr>2.2 PyCharm에서 Python 실행하기(PyTorch와 Cuda 확인)</vt:lpstr>
      <vt:lpstr>2.2 PyCharm에서 Python 실행하기(PyTorch와 Cuda 확인)</vt:lpstr>
      <vt:lpstr>2.2 PyCharm에서 Python 실행하기(PyTorch와 Cuda 확인)</vt:lpstr>
      <vt:lpstr>2.2 PyCharm에서 Python 실행하기(PyTorch와 Cuda 확인)</vt:lpstr>
      <vt:lpstr>2.2 PyCharm에서 Python 실행하기(PyTorch와 Cuda 확인)</vt:lpstr>
      <vt:lpstr>3.1 MS Visual Studio Code 설치하기</vt:lpstr>
      <vt:lpstr>3.1 MS Visual Studio Code 설치하기</vt:lpstr>
      <vt:lpstr>3.1 MS Visual Studio Code 설치하기</vt:lpstr>
      <vt:lpstr>3.1 MS Visual Studio Code 설치하기</vt:lpstr>
      <vt:lpstr>3.1 MS Visual Studio Code 설치하기</vt:lpstr>
      <vt:lpstr>3.1 MS Visual Studio Code 설치하기</vt:lpstr>
      <vt:lpstr>3.1 MS Visual Studio Code 설치하기</vt:lpstr>
      <vt:lpstr>3.1 MS Visual Studio Code 설치하기</vt:lpstr>
      <vt:lpstr>3.2 VSCode에서 Python 실행하기(PyTorch와 Cuda 확인)</vt:lpstr>
      <vt:lpstr>3.2 VSCode에서 Python 실행하기(PyTorch와 Cuda 확인)</vt:lpstr>
      <vt:lpstr>3.2 VSCode에서 Python 실행하기(PyTorch와 Cuda 확인)</vt:lpstr>
      <vt:lpstr>3.2 VSCode에서 Python 실행하기(PyTorch와 Cuda 확인)</vt:lpstr>
      <vt:lpstr>3.2 VSCode에서 Python 실행하기(PyTorch와 Cuda 확인)</vt:lpstr>
      <vt:lpstr>3.2 VSCode에서 Python 실행하기(PyTorch와 Cuda 확인)</vt:lpstr>
      <vt:lpstr>3.2 VSCode에서 Python 실행하기(PyTorch와 Cuda 확인)</vt:lpstr>
      <vt:lpstr>3.2 VSCode에서 Python 실행하기(PyTorch와 Cuda 확인)</vt:lpstr>
      <vt:lpstr>3.2 VSCode에서 Python 실행하기(PyTorch와 Cuda 확인)</vt:lpstr>
      <vt:lpstr>4.1 원격지 개발</vt:lpstr>
      <vt:lpstr>4.1 원격지 개발</vt:lpstr>
      <vt:lpstr>4.1 원격지 개발</vt:lpstr>
      <vt:lpstr>4.1 원격지 개발</vt:lpstr>
      <vt:lpstr>4.1 원격지 개발</vt:lpstr>
      <vt:lpstr>4.1 원격지 개발</vt:lpstr>
      <vt:lpstr>4.1 원격지 개발</vt:lpstr>
      <vt:lpstr>4.1 원격지 개발</vt:lpstr>
      <vt:lpstr>4.1 원격지 개발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dyj</dc:creator>
  <cp:lastModifiedBy>dyj</cp:lastModifiedBy>
  <cp:revision>848</cp:revision>
  <dcterms:created xsi:type="dcterms:W3CDTF">2024-01-28T23:15:38Z</dcterms:created>
  <dcterms:modified xsi:type="dcterms:W3CDTF">2024-01-29T08:42:57Z</dcterms:modified>
</cp:coreProperties>
</file>