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8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8" r:id="rId14"/>
    <p:sldId id="267" r:id="rId15"/>
    <p:sldId id="279" r:id="rId16"/>
    <p:sldId id="268" r:id="rId17"/>
    <p:sldId id="269" r:id="rId18"/>
    <p:sldId id="280" r:id="rId19"/>
    <p:sldId id="270" r:id="rId20"/>
    <p:sldId id="271" r:id="rId21"/>
    <p:sldId id="273" r:id="rId22"/>
    <p:sldId id="277" r:id="rId23"/>
    <p:sldId id="272" r:id="rId24"/>
    <p:sldId id="274" r:id="rId25"/>
    <p:sldId id="275" r:id="rId26"/>
    <p:sldId id="276" r:id="rId27"/>
    <p:sldId id="281" r:id="rId28"/>
    <p:sldId id="282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CB6B8-1F9B-45A6-AD41-A15A82D8E789}" type="datetimeFigureOut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5DFC2-8BD3-442A-9F80-65DF202500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85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C6DAD2-08DF-4E51-88A5-BC1F2DDD5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89659"/>
          </a:xfrm>
        </p:spPr>
        <p:txBody>
          <a:bodyPr anchor="ctr">
            <a:normAutofit/>
          </a:bodyPr>
          <a:lstStyle>
            <a:lvl1pPr algn="ctr">
              <a:defRPr sz="28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15F434B-E7C9-EE5B-906D-70E9FA54A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96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2587CB-C028-6506-E393-0D74C1828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9085-9025-4CB9-98BE-CB2A173341E4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CE465F-8C67-94A7-5571-488268F12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0156CF8-0C95-43F8-54B2-8104058B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605DFEF5-95CC-772E-1D73-C99F79619FAC}"/>
              </a:ext>
            </a:extLst>
          </p:cNvPr>
          <p:cNvCxnSpPr/>
          <p:nvPr userDrawn="1"/>
        </p:nvCxnSpPr>
        <p:spPr>
          <a:xfrm>
            <a:off x="0" y="1122363"/>
            <a:ext cx="12192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D5744769-25F5-9F6A-7B09-042AAEA4FF02}"/>
              </a:ext>
            </a:extLst>
          </p:cNvPr>
          <p:cNvCxnSpPr/>
          <p:nvPr userDrawn="1"/>
        </p:nvCxnSpPr>
        <p:spPr>
          <a:xfrm>
            <a:off x="0" y="1812022"/>
            <a:ext cx="121920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300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05F126-0D8A-15F0-4402-6B2230AE0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169C5AD-D595-2D6E-F88C-49F980DF13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D567ED-3512-C6A8-6CCD-6E595FF8F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85EEB-AF06-4A5A-ADAC-364A9BAA93F1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2ADBE2-8DF3-3503-05AB-481EA455B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C25D40-8897-F22F-918A-053993D11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201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43B4553-61E0-D70B-1F4B-ACB89309CB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8F44001-0B94-F655-AD4D-BDEC9789A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ECA634-7639-F2AD-C072-2864B1F86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16277-FAF7-40F0-AE95-C6219B085C2B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BF8800-D9A5-1D6D-5E0F-E0F0269B9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0A7491-090B-EE03-4344-348FDC1FC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8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E6A44F-E421-B88A-C8CA-DD06F260A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960"/>
            <a:ext cx="10515600" cy="566053"/>
          </a:xfrm>
        </p:spPr>
        <p:txBody>
          <a:bodyPr>
            <a:normAutofit/>
          </a:bodyPr>
          <a:lstStyle>
            <a:lvl1pPr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206C19-DC8C-4350-5402-2D0D733BF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10515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FF5CED9-33B2-5284-5B6E-5FB934D4D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87737B-DABA-9E9F-1137-7213ED530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DF73D3-CFC7-1882-EB72-850137899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FCE4EEB3-3D2F-BB98-B73A-98E8DDA2633D}"/>
              </a:ext>
            </a:extLst>
          </p:cNvPr>
          <p:cNvCxnSpPr/>
          <p:nvPr userDrawn="1"/>
        </p:nvCxnSpPr>
        <p:spPr>
          <a:xfrm>
            <a:off x="0" y="490960"/>
            <a:ext cx="12192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5396A6B8-1576-4962-AA98-B90D30E0E5D9}"/>
              </a:ext>
            </a:extLst>
          </p:cNvPr>
          <p:cNvCxnSpPr/>
          <p:nvPr userDrawn="1"/>
        </p:nvCxnSpPr>
        <p:spPr>
          <a:xfrm>
            <a:off x="0" y="1057013"/>
            <a:ext cx="121920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55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7C34EB-5270-5433-B49B-91CF45C4F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D87902D-D503-B618-42A2-2A791A51F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307930-F800-77FD-1A56-47F2A93A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F8E37-060C-4ABB-8D51-DC1A2E45AB75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E56DFBA-84FA-2353-8D54-66CC15971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D50CB1B-A192-B5A9-72B1-EA69AC268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58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7AA4D3-E47A-BEA4-B019-B8899D530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C68C87-741F-F5AE-A135-15B48A0A5D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E631DC0-B1DC-B5E1-0EF5-64D2802311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A98C404-B6E0-0885-0388-9BCC25E2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589A-2ED3-42E1-82ED-272828513E11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39F9924-0BAA-B413-A21C-888860B71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B9DD52E-D9D7-4F21-B085-AF2E9D1D6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401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0F6194-8917-A2DB-AF04-1ECF074F0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9802269-74C7-E564-CF8D-53EC95B50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F27475D-448F-0A72-95B4-EDC7F7A6C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332F81B-21B1-0D6E-F868-DB06DE4F0C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D4CD025-9916-61DC-1EF1-E74383E9D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900D214-172E-97A2-A49B-AFCCD80B1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AAAB1-7678-4A3D-A9BB-E3484A5B9E90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A7B5265-C95E-B95F-AB8A-848889F0D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0F65EB5-7DC8-79C8-2A07-E7B65EF5B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054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DD6B25-12E7-CE86-B36C-CDCBFCAD1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C99CAE4-D19E-05CB-A21C-71BFE0522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BEC3D-BEF9-4747-8AFA-E3A0BCE37FDB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259928B-1827-E282-BA42-80C0EBCB8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E60B7F2-ADDF-AACE-BE43-0A9F5B8DB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738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90E7A1C-549F-5A1D-0FA9-05F768093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40AB-A2F2-4D6B-AB23-7C48DCA178ED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1DC7125-96CE-E1D7-6550-87E5E5B0E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8532DA-8E6C-637B-1BC7-68012A1C4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0171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8F36EA-92DB-E92E-8419-8A652F021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F8FC5A-60B0-A43C-0EC4-8080A53D0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E2D6CE7-2045-5688-13B3-BE0434FD34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CF85BE-8CD2-922F-F1FD-1E8A8DF82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099-6117-4143-8750-09500C31B534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752023F-339F-9510-B06D-D3A8A46E6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852D28E-AE59-7E93-93D7-A488894FC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56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469A54-57E0-D5E0-B0F6-7ED363906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3804563-F723-B05E-E3AC-2F9628809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97B85E2-607A-F070-2C1B-19BDD7EC64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76EA829-8355-A4A1-5B97-552810269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031A-7E9C-438F-8F8C-45F375946E79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6B085D7-4927-32D7-271F-6F62BA0D6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B3171B3-8EA7-A5B6-9B7F-27C00EB25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8936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3BAC779-E627-53EC-0F61-2C8321299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D356E4A-E7B7-6F87-2CE6-45B7E5690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FD629E-DE81-347F-106C-FD4004B601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9C3C1805-50A9-4DB7-9538-0B88F1D53378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B0658E8-D89E-8F14-C39D-C6450BF25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299C7E-7DBA-2CDF-3B1D-113F9C98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3D788FF5-E835-4172-A800-DF6669E983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900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vidia.com/Download/index.aspx?lang=en-us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pytorch.org/get-started/locally/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s://pytorch.org/get-started/previous-versions/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s://ubuntuhandbook.org/index.php/2022/04/install-firefox-deb-ubuntu-22-04/" TargetMode="External"/><Relationship Id="rId3" Type="http://schemas.openxmlformats.org/officeDocument/2006/relationships/hyperlink" Target="https://www.nvidia.com/Download/index.aspx?lang=en-us" TargetMode="External"/><Relationship Id="rId7" Type="http://schemas.openxmlformats.org/officeDocument/2006/relationships/hyperlink" Target="https://stackoverflow.com/questions/73490184/sudo-nautilus-gives-authorization-required-but-no-authorization-protocol-specif" TargetMode="External"/><Relationship Id="rId2" Type="http://schemas.openxmlformats.org/officeDocument/2006/relationships/hyperlink" Target="https://dain2013.tistory.com/12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agontory.tistory.com/557" TargetMode="External"/><Relationship Id="rId5" Type="http://schemas.openxmlformats.org/officeDocument/2006/relationships/hyperlink" Target="https://shallweeee.blogspot.com/2019/12/ibus.html" TargetMode="External"/><Relationship Id="rId4" Type="http://schemas.openxmlformats.org/officeDocument/2006/relationships/hyperlink" Target="https://datanavigator.tistory.com/m/60" TargetMode="External"/><Relationship Id="rId9" Type="http://schemas.openxmlformats.org/officeDocument/2006/relationships/hyperlink" Target="https://www.reddit.com/r/Ubuntu/comments/163rz9n/firefox_is_not_opening_in_ubuntu_2204/?rdt=40545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5215B3-935A-9CC9-8F24-3D8F75B83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1800" dirty="0"/>
              <a:t>Ubuntu Desktop 22.04.4 – </a:t>
            </a:r>
            <a:r>
              <a:rPr lang="en-US" altLang="ko-KR" sz="1800" dirty="0" err="1"/>
              <a:t>xrdp</a:t>
            </a:r>
            <a:r>
              <a:rPr lang="en-US" altLang="ko-KR" sz="1800" dirty="0"/>
              <a:t>, xfce4, </a:t>
            </a:r>
            <a:r>
              <a:rPr lang="en-US" altLang="ko-KR" sz="1800" dirty="0" err="1"/>
              <a:t>ibus</a:t>
            </a:r>
            <a:r>
              <a:rPr lang="en-US" altLang="ko-KR" sz="1800" dirty="0"/>
              <a:t>-hangul (physical environment setting)</a:t>
            </a:r>
            <a:endParaRPr lang="ko-KR" altLang="en-US" sz="1800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572026A-BDB8-A386-F67B-F0D9802E67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2024-08-09(</a:t>
            </a:r>
            <a:r>
              <a:rPr lang="ko-KR" altLang="en-US" dirty="0"/>
              <a:t>금</a:t>
            </a:r>
            <a:r>
              <a:rPr lang="en-US" altLang="ko-KR" dirty="0"/>
              <a:t>)</a:t>
            </a:r>
          </a:p>
          <a:p>
            <a:r>
              <a:rPr lang="ko-KR" altLang="en-US" dirty="0" err="1"/>
              <a:t>정도윤</a:t>
            </a:r>
            <a:r>
              <a:rPr lang="en-US" altLang="ko-KR" dirty="0"/>
              <a:t>(rabbitsun2@gmail.com)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4982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im-config </a:t>
            </a:r>
            <a:r>
              <a:rPr lang="ko-KR" altLang="en-US" dirty="0"/>
              <a:t>설정하기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/>
              <a:t>“</a:t>
            </a:r>
            <a:r>
              <a:rPr lang="ko-KR" altLang="en-US" sz="1600" dirty="0"/>
              <a:t>예</a:t>
            </a:r>
            <a:r>
              <a:rPr lang="en-US" altLang="ko-KR" sz="1600" dirty="0"/>
              <a:t>” </a:t>
            </a:r>
            <a:r>
              <a:rPr lang="ko-KR" altLang="en-US" sz="1600" dirty="0"/>
              <a:t>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10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55FC7D2-B93B-4CD7-8F61-B9E9305C5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157817"/>
            <a:ext cx="8347961" cy="519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75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im-config </a:t>
            </a:r>
            <a:r>
              <a:rPr lang="ko-KR" altLang="en-US" dirty="0"/>
              <a:t>설정하기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/>
              <a:t>“</a:t>
            </a:r>
            <a:r>
              <a:rPr lang="en-US" altLang="ko-KR" sz="1600" dirty="0" err="1"/>
              <a:t>ibus</a:t>
            </a:r>
            <a:r>
              <a:rPr lang="en-US" altLang="ko-KR" sz="1600" dirty="0"/>
              <a:t>” </a:t>
            </a:r>
            <a:r>
              <a:rPr lang="ko-KR" altLang="en-US" sz="1600" dirty="0"/>
              <a:t>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11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99DB2E0-4298-2D68-73BB-E27C953EA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467" y="1249356"/>
            <a:ext cx="8043333" cy="502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84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im-config </a:t>
            </a:r>
            <a:r>
              <a:rPr lang="ko-KR" altLang="en-US" dirty="0"/>
              <a:t>설정하기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/>
              <a:t>“</a:t>
            </a:r>
            <a:r>
              <a:rPr lang="ko-KR" altLang="en-US" sz="1600" dirty="0"/>
              <a:t>확인</a:t>
            </a:r>
            <a:r>
              <a:rPr lang="en-US" altLang="ko-KR" sz="1600" dirty="0"/>
              <a:t>” </a:t>
            </a:r>
            <a:r>
              <a:rPr lang="ko-KR" altLang="en-US" sz="1600" dirty="0"/>
              <a:t>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12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6AAD55B-B8B4-5D96-15E0-EFB5BDBA0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500" y="1397787"/>
            <a:ext cx="7596211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19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5. im-config – </a:t>
            </a:r>
            <a:r>
              <a:rPr lang="ko-KR" altLang="en-US" dirty="0" err="1"/>
              <a:t>부팅시</a:t>
            </a:r>
            <a:r>
              <a:rPr lang="ko-KR" altLang="en-US" dirty="0"/>
              <a:t> 자동으로 </a:t>
            </a:r>
            <a:r>
              <a:rPr lang="en-US" altLang="ko-KR" dirty="0" err="1"/>
              <a:t>ibus</a:t>
            </a:r>
            <a:r>
              <a:rPr lang="en-US" altLang="ko-KR" dirty="0"/>
              <a:t> </a:t>
            </a:r>
            <a:r>
              <a:rPr lang="ko-KR" altLang="en-US" dirty="0" err="1"/>
              <a:t>데몬을</a:t>
            </a:r>
            <a:r>
              <a:rPr lang="ko-KR" altLang="en-US" dirty="0"/>
              <a:t> 실행하기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3234267" cy="18449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im-config –n 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ibus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13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E835D5C-B33E-6901-120D-D3D4B4728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705" y="1397787"/>
            <a:ext cx="7107659" cy="444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77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6. Vim(Vi) - .</a:t>
            </a:r>
            <a:r>
              <a:rPr lang="en-US" altLang="ko-KR" dirty="0" err="1"/>
              <a:t>bashrc</a:t>
            </a:r>
            <a:r>
              <a:rPr lang="en-US" altLang="ko-KR" dirty="0"/>
              <a:t> </a:t>
            </a:r>
            <a:r>
              <a:rPr lang="ko-KR" altLang="en-US" dirty="0"/>
              <a:t>편집하기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10515600" cy="365125"/>
          </a:xfrm>
        </p:spPr>
        <p:txBody>
          <a:bodyPr>
            <a:normAutofit/>
          </a:bodyPr>
          <a:lstStyle/>
          <a:p>
            <a:r>
              <a:rPr lang="en-US" altLang="ko-KR" sz="1600" dirty="0"/>
              <a:t>vim ~/.</a:t>
            </a:r>
            <a:r>
              <a:rPr lang="en-US" altLang="ko-KR" sz="1600" dirty="0" err="1"/>
              <a:t>bashrc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14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802A2DA-4479-8B07-36C1-1D4EF6730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791" y="1397787"/>
            <a:ext cx="6748636" cy="4239255"/>
          </a:xfrm>
          <a:prstGeom prst="rect">
            <a:avLst/>
          </a:prstGeom>
        </p:spPr>
      </p:pic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3366B900-2755-FE13-6D40-7C71A4EA1726}"/>
              </a:ext>
            </a:extLst>
          </p:cNvPr>
          <p:cNvSpPr txBox="1">
            <a:spLocks/>
          </p:cNvSpPr>
          <p:nvPr/>
        </p:nvSpPr>
        <p:spPr>
          <a:xfrm>
            <a:off x="838200" y="2298914"/>
            <a:ext cx="3522133" cy="226017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/>
              <a:t>#!/bin/bash</a:t>
            </a:r>
          </a:p>
          <a:p>
            <a:pPr marL="0" indent="0">
              <a:buNone/>
            </a:pPr>
            <a:r>
              <a:rPr lang="en-US" altLang="ko-KR" sz="1600" dirty="0"/>
              <a:t>export QT_IM_MODULE=</a:t>
            </a:r>
            <a:r>
              <a:rPr lang="en-US" altLang="ko-KR" sz="1600" dirty="0" err="1"/>
              <a:t>ibus</a:t>
            </a:r>
            <a:endParaRPr lang="en-US" altLang="ko-KR" sz="1600" dirty="0"/>
          </a:p>
          <a:p>
            <a:pPr marL="0" indent="0">
              <a:buNone/>
            </a:pPr>
            <a:r>
              <a:rPr lang="en-US" altLang="ko-KR" sz="1600" dirty="0"/>
              <a:t>export GTK_IM_MODULE=</a:t>
            </a:r>
            <a:r>
              <a:rPr lang="en-US" altLang="ko-KR" sz="1600" dirty="0" err="1"/>
              <a:t>ibus</a:t>
            </a:r>
            <a:endParaRPr lang="en-US" altLang="ko-KR" sz="1600" dirty="0"/>
          </a:p>
          <a:p>
            <a:pPr marL="0" indent="0">
              <a:buNone/>
            </a:pPr>
            <a:r>
              <a:rPr lang="en-US" altLang="ko-KR" sz="1600" dirty="0"/>
              <a:t>export XMODIFIERS=@im=ibus</a:t>
            </a:r>
          </a:p>
          <a:p>
            <a:pPr marL="0" indent="0">
              <a:buNone/>
            </a:pPr>
            <a:endParaRPr lang="en-US" altLang="ko-KR" sz="1600" dirty="0"/>
          </a:p>
          <a:p>
            <a:pPr marL="0" indent="0">
              <a:buNone/>
            </a:pPr>
            <a:r>
              <a:rPr lang="en-US" altLang="ko-KR" sz="1600" dirty="0" err="1"/>
              <a:t>ibus</a:t>
            </a:r>
            <a:r>
              <a:rPr lang="en-US" altLang="ko-KR" sz="1600" dirty="0"/>
              <a:t>-daemon -</a:t>
            </a:r>
            <a:r>
              <a:rPr lang="en-US" altLang="ko-KR" sz="1600" dirty="0" err="1"/>
              <a:t>drx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22601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7. xfce4</a:t>
            </a:r>
            <a:r>
              <a:rPr lang="ko-KR" altLang="en-US" dirty="0"/>
              <a:t>의 </a:t>
            </a:r>
            <a:r>
              <a:rPr lang="en-US" altLang="ko-KR" dirty="0"/>
              <a:t>“Gnome” </a:t>
            </a:r>
            <a:r>
              <a:rPr lang="ko-KR" altLang="en-US" dirty="0"/>
              <a:t>환경으로 연결</a:t>
            </a:r>
            <a:r>
              <a:rPr lang="en-US" altLang="ko-KR" dirty="0"/>
              <a:t>(</a:t>
            </a:r>
            <a:r>
              <a:rPr lang="ko-KR" altLang="en-US" dirty="0"/>
              <a:t>홈 디렉터리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3793067" cy="365125"/>
          </a:xfrm>
        </p:spPr>
        <p:txBody>
          <a:bodyPr>
            <a:normAutofit/>
          </a:bodyPr>
          <a:lstStyle/>
          <a:p>
            <a:r>
              <a:rPr lang="en-US" altLang="ko-KR" sz="1600" dirty="0"/>
              <a:t>echo "xfce4-session" &gt; ~/.</a:t>
            </a:r>
            <a:r>
              <a:rPr lang="en-US" altLang="ko-KR" sz="1600" dirty="0" err="1"/>
              <a:t>xsession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15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A2C64B7-6A2E-B7BF-849A-3AB692D1F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267" y="1397787"/>
            <a:ext cx="7258122" cy="451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88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8. Vim(Vi) - /etc/xrdp/startwm.sh </a:t>
            </a:r>
            <a:r>
              <a:rPr lang="ko-KR" altLang="en-US" dirty="0"/>
              <a:t>편집하기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3655432" cy="3893880"/>
          </a:xfrm>
        </p:spPr>
        <p:txBody>
          <a:bodyPr>
            <a:normAutofit/>
          </a:bodyPr>
          <a:lstStyle/>
          <a:p>
            <a:r>
              <a:rPr lang="en-US" altLang="ko-KR" sz="1600" dirty="0"/>
              <a:t>cd</a:t>
            </a:r>
            <a:r>
              <a:rPr lang="ko-KR" altLang="en-US" sz="1600" dirty="0"/>
              <a:t> </a:t>
            </a:r>
            <a:r>
              <a:rPr lang="en-US" altLang="ko-KR" sz="1600" dirty="0"/>
              <a:t>/</a:t>
            </a:r>
            <a:r>
              <a:rPr lang="en-US" altLang="ko-KR" sz="1600" dirty="0" err="1"/>
              <a:t>etc</a:t>
            </a:r>
            <a:r>
              <a:rPr lang="en-US" altLang="ko-KR" sz="1600" dirty="0"/>
              <a:t>/</a:t>
            </a:r>
            <a:r>
              <a:rPr lang="en-US" altLang="ko-KR" sz="1600" dirty="0" err="1"/>
              <a:t>xrdp</a:t>
            </a:r>
            <a:endParaRPr lang="en-US" altLang="ko-KR" sz="1600" dirty="0"/>
          </a:p>
          <a:p>
            <a:r>
              <a:rPr lang="en-US" altLang="ko-KR" sz="1600" dirty="0"/>
              <a:t>ls</a:t>
            </a:r>
          </a:p>
          <a:p>
            <a:r>
              <a:rPr lang="en-US" altLang="ko-KR" sz="1600" dirty="0" err="1"/>
              <a:t>sudo</a:t>
            </a:r>
            <a:r>
              <a:rPr lang="en-US" altLang="ko-KR" sz="1600" dirty="0"/>
              <a:t> vim startwm.sh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16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99D90CC-4664-F594-A77F-8211EE3B7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32" y="1397787"/>
            <a:ext cx="7600922" cy="475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225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8. Vim(Vi) - /etc/xrdp/startwm.sh </a:t>
            </a:r>
            <a:r>
              <a:rPr lang="ko-KR" altLang="en-US" dirty="0"/>
              <a:t>편집하기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564" y="1397787"/>
            <a:ext cx="5405969" cy="38938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export $(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dbus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-launch)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#unset DBUS_SESSION_BUS_ADDRESS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#unset XDG_RUNTIME_DIR</a:t>
            </a: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test –x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/X11/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Xsession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&amp;&amp; exec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/X11/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Xsession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exec /bin/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sh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/X11/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Xsession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startxfce4</a:t>
            </a: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#text –x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usr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/bin/startxfce4 &amp;&amp; exec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usr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/bin/startxfce4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#exec /bin/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sh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usr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/bin/startxfce4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17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6FEDA8D-A076-94D4-8FF5-F79D37A30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799" y="1397787"/>
            <a:ext cx="6233149" cy="389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86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8. Vim(Vi) - /etc/xrdp/startwm.sh </a:t>
            </a:r>
            <a:r>
              <a:rPr lang="ko-KR" altLang="en-US" dirty="0"/>
              <a:t>편집하기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564" y="1397787"/>
            <a:ext cx="5405969" cy="41563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원격데스크톱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연결에서 검은색 화면으로 튕기면 다시 편집할 것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export $(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dbus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-launch)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unset DBUS_SESSION_BUS_ADDRESS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unset XDG_RUNTIME_DIR</a:t>
            </a: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test –x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/X11/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Xsession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&amp;&amp; exec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/X11/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Xsession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exec /bin/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sh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/X11/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Xsession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startxfce4</a:t>
            </a: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#text –x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usr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/bin/startxfce4 &amp;&amp; exec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usr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/bin/startxfce4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#exec /bin/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sh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usr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/bin/startxfce4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18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0EF4FDB-EB3F-31D0-F624-A951062BB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684" y="1397788"/>
            <a:ext cx="6187292" cy="463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06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9. Vim(Vi) - /etc/</a:t>
            </a:r>
            <a:r>
              <a:rPr lang="en-US" altLang="ko-KR" dirty="0" err="1"/>
              <a:t>xrdp</a:t>
            </a:r>
            <a:r>
              <a:rPr lang="en-US" altLang="ko-KR" dirty="0"/>
              <a:t>/xrdp.ini </a:t>
            </a:r>
            <a:r>
              <a:rPr lang="ko-KR" altLang="en-US" dirty="0"/>
              <a:t>포트 편집하기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7"/>
            <a:ext cx="4135969" cy="259001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vim 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xrdp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/xrdp.ini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19</a:t>
            </a:fld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ACFC2B9-9476-E90E-5E01-E60BB0587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133" y="1397787"/>
            <a:ext cx="7175505" cy="448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89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4F350B-6CE9-21DB-E8BF-BD25CA1AC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57F4191-15C1-325F-E2A6-8D59136F7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400" dirty="0"/>
              <a:t>1. </a:t>
            </a:r>
            <a:r>
              <a:rPr lang="en-US" altLang="ko-KR" sz="1400" dirty="0" err="1"/>
              <a:t>xrdp</a:t>
            </a:r>
            <a:r>
              <a:rPr lang="en-US" altLang="ko-KR" sz="1400" dirty="0"/>
              <a:t> </a:t>
            </a:r>
            <a:r>
              <a:rPr lang="ko-KR" altLang="en-US" sz="1400" dirty="0"/>
              <a:t>설치</a:t>
            </a:r>
            <a:endParaRPr lang="en-US" altLang="ko-KR" sz="1400" dirty="0"/>
          </a:p>
          <a:p>
            <a:r>
              <a:rPr lang="en-US" altLang="ko-KR" sz="1400" dirty="0"/>
              <a:t>2. xfce4 </a:t>
            </a:r>
            <a:r>
              <a:rPr lang="ko-KR" altLang="en-US" sz="1400" dirty="0"/>
              <a:t>설치</a:t>
            </a:r>
            <a:endParaRPr lang="en-US" altLang="ko-KR" sz="1400" dirty="0"/>
          </a:p>
          <a:p>
            <a:r>
              <a:rPr lang="en-US" altLang="ko-KR" sz="1400" dirty="0"/>
              <a:t>3. Mirror </a:t>
            </a:r>
            <a:r>
              <a:rPr lang="ko-KR" altLang="en-US" sz="1400" dirty="0"/>
              <a:t>사이트 바꾸기</a:t>
            </a:r>
            <a:r>
              <a:rPr lang="en-US" altLang="ko-KR" sz="1400" dirty="0"/>
              <a:t>(</a:t>
            </a:r>
            <a:r>
              <a:rPr lang="ko-KR" altLang="en-US" sz="1400" dirty="0"/>
              <a:t>국내</a:t>
            </a:r>
            <a:r>
              <a:rPr lang="en-US" altLang="ko-KR" sz="1400" dirty="0"/>
              <a:t>: Kakao Mirror)</a:t>
            </a:r>
          </a:p>
          <a:p>
            <a:r>
              <a:rPr lang="en-US" altLang="ko-KR" sz="1400" dirty="0"/>
              <a:t>4. im-config </a:t>
            </a:r>
            <a:r>
              <a:rPr lang="ko-KR" altLang="en-US" sz="1400" dirty="0"/>
              <a:t>설정하기</a:t>
            </a:r>
            <a:endParaRPr lang="en-US" altLang="ko-KR" sz="1400" dirty="0"/>
          </a:p>
          <a:p>
            <a:r>
              <a:rPr lang="en-US" altLang="ko-KR" sz="1400" dirty="0"/>
              <a:t>5. im-config – </a:t>
            </a:r>
            <a:r>
              <a:rPr lang="ko-KR" altLang="en-US" sz="1400" dirty="0" err="1"/>
              <a:t>부팅시</a:t>
            </a:r>
            <a:r>
              <a:rPr lang="ko-KR" altLang="en-US" sz="1400" dirty="0"/>
              <a:t> 자동으로 </a:t>
            </a:r>
            <a:r>
              <a:rPr lang="en-US" altLang="ko-KR" sz="1400" dirty="0" err="1"/>
              <a:t>ibus</a:t>
            </a:r>
            <a:r>
              <a:rPr lang="en-US" altLang="ko-KR" sz="1400" dirty="0"/>
              <a:t> </a:t>
            </a:r>
            <a:r>
              <a:rPr lang="ko-KR" altLang="en-US" sz="1400" dirty="0" err="1"/>
              <a:t>데몬을</a:t>
            </a:r>
            <a:r>
              <a:rPr lang="ko-KR" altLang="en-US" sz="1400" dirty="0"/>
              <a:t> 실행하기</a:t>
            </a:r>
            <a:endParaRPr lang="en-US" altLang="ko-KR" sz="1400" dirty="0"/>
          </a:p>
          <a:p>
            <a:r>
              <a:rPr lang="en-US" altLang="ko-KR" sz="1400" dirty="0"/>
              <a:t>6. Vim(Vi) - .</a:t>
            </a:r>
            <a:r>
              <a:rPr lang="en-US" altLang="ko-KR" sz="1400" dirty="0" err="1"/>
              <a:t>bashrc</a:t>
            </a:r>
            <a:r>
              <a:rPr lang="en-US" altLang="ko-KR" sz="1400" dirty="0"/>
              <a:t> </a:t>
            </a:r>
            <a:r>
              <a:rPr lang="ko-KR" altLang="en-US" sz="1400" dirty="0"/>
              <a:t>편집하기</a:t>
            </a:r>
            <a:endParaRPr lang="en-US" altLang="ko-KR" sz="1400" dirty="0"/>
          </a:p>
          <a:p>
            <a:r>
              <a:rPr lang="en-US" altLang="ko-KR" sz="1400" dirty="0"/>
              <a:t>7. xfce4</a:t>
            </a:r>
            <a:r>
              <a:rPr lang="ko-KR" altLang="en-US" sz="1400" dirty="0"/>
              <a:t>의 </a:t>
            </a:r>
            <a:r>
              <a:rPr lang="en-US" altLang="ko-KR" sz="1400" dirty="0"/>
              <a:t>“Gnome” </a:t>
            </a:r>
            <a:r>
              <a:rPr lang="ko-KR" altLang="en-US" sz="1400" dirty="0"/>
              <a:t>환경으로 연결</a:t>
            </a:r>
            <a:r>
              <a:rPr lang="en-US" altLang="ko-KR" sz="1400" dirty="0"/>
              <a:t>(</a:t>
            </a:r>
            <a:r>
              <a:rPr lang="ko-KR" altLang="en-US" sz="1400" dirty="0"/>
              <a:t>홈 디렉터리</a:t>
            </a:r>
            <a:r>
              <a:rPr lang="en-US" altLang="ko-KR" sz="1400" dirty="0"/>
              <a:t>)</a:t>
            </a:r>
          </a:p>
          <a:p>
            <a:r>
              <a:rPr lang="en-US" altLang="ko-KR" sz="1400" dirty="0"/>
              <a:t>8. Vim(Vi) - /etc/xrdp/startwm.sh </a:t>
            </a:r>
            <a:r>
              <a:rPr lang="ko-KR" altLang="en-US" sz="1400" dirty="0"/>
              <a:t>편집하기</a:t>
            </a:r>
            <a:endParaRPr lang="en-US" altLang="ko-KR" sz="1400" dirty="0"/>
          </a:p>
          <a:p>
            <a:r>
              <a:rPr lang="en-US" altLang="ko-KR" sz="1400" dirty="0"/>
              <a:t>9. Vim(Vi) - /</a:t>
            </a:r>
            <a:r>
              <a:rPr lang="en-US" altLang="ko-KR" sz="1400" dirty="0" err="1"/>
              <a:t>etc</a:t>
            </a:r>
            <a:r>
              <a:rPr lang="en-US" altLang="ko-KR" sz="1400" dirty="0"/>
              <a:t>/</a:t>
            </a:r>
            <a:r>
              <a:rPr lang="en-US" altLang="ko-KR" sz="1400" dirty="0" err="1"/>
              <a:t>xrdp</a:t>
            </a:r>
            <a:r>
              <a:rPr lang="en-US" altLang="ko-KR" sz="1400" dirty="0"/>
              <a:t>/xrdp.ini </a:t>
            </a:r>
            <a:r>
              <a:rPr lang="ko-KR" altLang="en-US" sz="1400" dirty="0"/>
              <a:t>포트 편집하기</a:t>
            </a:r>
            <a:endParaRPr lang="en-US" altLang="ko-KR" sz="1400" dirty="0"/>
          </a:p>
          <a:p>
            <a:r>
              <a:rPr lang="en-US" altLang="ko-KR" sz="1400" dirty="0"/>
              <a:t>10. Authorization required, but no authorization protocol specified </a:t>
            </a:r>
            <a:r>
              <a:rPr lang="ko-KR" altLang="en-US" sz="1400" dirty="0"/>
              <a:t>문제 </a:t>
            </a:r>
            <a:r>
              <a:rPr lang="en-US" altLang="ko-KR" sz="1400" dirty="0"/>
              <a:t>–</a:t>
            </a:r>
            <a:r>
              <a:rPr lang="ko-KR" altLang="en-US" sz="1400" dirty="0"/>
              <a:t> 해결 방법</a:t>
            </a:r>
            <a:endParaRPr lang="en-US" altLang="ko-KR" sz="1400" dirty="0"/>
          </a:p>
          <a:p>
            <a:r>
              <a:rPr lang="en-US" altLang="ko-KR" sz="1400" dirty="0"/>
              <a:t>11. dbus-x11</a:t>
            </a:r>
            <a:r>
              <a:rPr lang="ko-KR" altLang="en-US" sz="1400" dirty="0"/>
              <a:t> 설치 후 실행하기</a:t>
            </a:r>
            <a:endParaRPr lang="en-US" altLang="ko-KR" sz="1400" dirty="0"/>
          </a:p>
          <a:p>
            <a:r>
              <a:rPr lang="en-US" altLang="ko-KR" sz="1400" dirty="0"/>
              <a:t>12. </a:t>
            </a:r>
            <a:r>
              <a:rPr lang="en-US" altLang="ko-KR" sz="1400" dirty="0" err="1"/>
              <a:t>xrdp</a:t>
            </a:r>
            <a:r>
              <a:rPr lang="ko-KR" altLang="en-US" sz="1400" dirty="0"/>
              <a:t> 서비스 재시작</a:t>
            </a:r>
            <a:endParaRPr lang="en-US" altLang="ko-KR" sz="1400" dirty="0"/>
          </a:p>
          <a:p>
            <a:r>
              <a:rPr lang="en-US" altLang="ko-KR" sz="1400" dirty="0"/>
              <a:t>13. </a:t>
            </a:r>
            <a:r>
              <a:rPr lang="ko-KR" altLang="en-US" sz="1400" dirty="0" err="1"/>
              <a:t>원격데스크톱에서</a:t>
            </a:r>
            <a:r>
              <a:rPr lang="ko-KR" altLang="en-US" sz="1400" dirty="0"/>
              <a:t> </a:t>
            </a:r>
            <a:r>
              <a:rPr lang="en-US" altLang="ko-KR" sz="1400" dirty="0" err="1"/>
              <a:t>xrdp</a:t>
            </a:r>
            <a:r>
              <a:rPr lang="en-US" altLang="ko-KR" sz="1400" dirty="0"/>
              <a:t> </a:t>
            </a:r>
            <a:r>
              <a:rPr lang="ko-KR" altLang="en-US" sz="1400" dirty="0"/>
              <a:t>접속해보기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5268DF8-476B-DF62-E17E-DA97C8D3B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6F48-5757-4C82-858B-16F09FA749E8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E33761A-2E7A-98AA-65A7-DBC4F11CB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9409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9. Vim(Vi) - /etc/</a:t>
            </a:r>
            <a:r>
              <a:rPr lang="en-US" altLang="ko-KR" dirty="0" err="1"/>
              <a:t>xrdp</a:t>
            </a:r>
            <a:r>
              <a:rPr lang="en-US" altLang="ko-KR" dirty="0"/>
              <a:t>/xrdp.ini </a:t>
            </a:r>
            <a:r>
              <a:rPr lang="ko-KR" altLang="en-US" dirty="0"/>
              <a:t>포트 편집하기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7"/>
            <a:ext cx="4135969" cy="259001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port=3390</a:t>
            </a:r>
          </a:p>
          <a:p>
            <a:pPr marL="0" indent="0">
              <a:buNone/>
            </a:pP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포트 변경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20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E804EB5-3DFE-BBB1-E4AF-BFBB23B88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224" y="1397787"/>
            <a:ext cx="6651745" cy="412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70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10. Authorization required, but no authorization protocol specified </a:t>
            </a:r>
            <a:r>
              <a:rPr lang="ko-KR" altLang="en-US" dirty="0"/>
              <a:t>문제 </a:t>
            </a:r>
            <a:r>
              <a:rPr lang="en-US" altLang="ko-KR" dirty="0"/>
              <a:t>–</a:t>
            </a:r>
            <a:r>
              <a:rPr lang="ko-KR" altLang="en-US" dirty="0"/>
              <a:t> 해결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7"/>
            <a:ext cx="3627969" cy="259001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xhost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local: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21</a:t>
            </a:fld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11941CC-5E44-385B-E738-375411FDB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628" y="1397787"/>
            <a:ext cx="7551341" cy="469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70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11. dbus-x11</a:t>
            </a:r>
            <a:r>
              <a:rPr lang="ko-KR" altLang="en-US" sz="2000" dirty="0"/>
              <a:t> 설치 후 실행하기</a:t>
            </a:r>
            <a:endParaRPr lang="en-US" altLang="ko-KR" sz="20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7"/>
            <a:ext cx="3627969" cy="259001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apt install dbus-x11</a:t>
            </a:r>
          </a:p>
          <a:p>
            <a:pPr marL="0" indent="0">
              <a:buNone/>
            </a:pPr>
            <a:r>
              <a:rPr lang="en-US" altLang="ko-KR" sz="1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dbus</a:t>
            </a:r>
            <a:r>
              <a:rPr lang="en-US" altLang="ko-KR" sz="1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-launch</a:t>
            </a:r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22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08AFD0D-8E1E-496A-F938-CC598BF8C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400" y="1397787"/>
            <a:ext cx="7513204" cy="470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06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12. </a:t>
            </a:r>
            <a:r>
              <a:rPr lang="en-US" altLang="ko-KR" dirty="0" err="1"/>
              <a:t>xrdp</a:t>
            </a:r>
            <a:r>
              <a:rPr lang="ko-KR" altLang="en-US" dirty="0"/>
              <a:t> 서비스 재시작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7"/>
            <a:ext cx="4135969" cy="259001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service 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xrdp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restart</a:t>
            </a:r>
          </a:p>
          <a:p>
            <a:pPr marL="0" indent="0">
              <a:buNone/>
            </a:pP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service 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xrdp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status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23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96C3FB4-2BA9-3966-A00B-CC71ACCE2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980" y="1397787"/>
            <a:ext cx="7308236" cy="453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75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13. </a:t>
            </a:r>
            <a:r>
              <a:rPr lang="ko-KR" altLang="en-US" dirty="0" err="1"/>
              <a:t>원격데스크톱에서</a:t>
            </a:r>
            <a:r>
              <a:rPr lang="ko-KR" altLang="en-US" dirty="0"/>
              <a:t> </a:t>
            </a:r>
            <a:r>
              <a:rPr lang="en-US" altLang="ko-KR" dirty="0" err="1"/>
              <a:t>xrdp</a:t>
            </a:r>
            <a:r>
              <a:rPr lang="en-US" altLang="ko-KR" dirty="0"/>
              <a:t> </a:t>
            </a:r>
            <a:r>
              <a:rPr lang="ko-KR" altLang="en-US" dirty="0"/>
              <a:t>접속해보기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2" y="1397788"/>
            <a:ext cx="3763436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ifconfig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24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2D2843D-7954-9088-67AB-9D80135E6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887" y="1395281"/>
            <a:ext cx="7441009" cy="462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68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13. </a:t>
            </a:r>
            <a:r>
              <a:rPr lang="ko-KR" altLang="en-US" dirty="0" err="1"/>
              <a:t>원격데스크톱에서</a:t>
            </a:r>
            <a:r>
              <a:rPr lang="ko-KR" altLang="en-US" dirty="0"/>
              <a:t> </a:t>
            </a:r>
            <a:r>
              <a:rPr lang="en-US" altLang="ko-KR" dirty="0" err="1"/>
              <a:t>xrdp</a:t>
            </a:r>
            <a:r>
              <a:rPr lang="en-US" altLang="ko-KR" dirty="0"/>
              <a:t> </a:t>
            </a:r>
            <a:r>
              <a:rPr lang="ko-KR" altLang="en-US" dirty="0"/>
              <a:t>접속해보기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2" y="1397788"/>
            <a:ext cx="3763436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시작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-&gt; 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mstsc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IP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주소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포트번호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“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연결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(N)”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25</a:t>
            </a:fld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029EB5B-EB0D-4544-5B72-3A2840FAE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135" y="1397788"/>
            <a:ext cx="4448796" cy="264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73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13. </a:t>
            </a:r>
            <a:r>
              <a:rPr lang="ko-KR" altLang="en-US" dirty="0" err="1"/>
              <a:t>원격데스크톱에서</a:t>
            </a:r>
            <a:r>
              <a:rPr lang="ko-KR" altLang="en-US" dirty="0"/>
              <a:t> </a:t>
            </a:r>
            <a:r>
              <a:rPr lang="en-US" altLang="ko-KR" dirty="0" err="1"/>
              <a:t>xrdp</a:t>
            </a:r>
            <a:r>
              <a:rPr lang="en-US" altLang="ko-KR" dirty="0"/>
              <a:t> </a:t>
            </a:r>
            <a:r>
              <a:rPr lang="ko-KR" altLang="en-US" dirty="0"/>
              <a:t>접속해보기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8"/>
            <a:ext cx="5109635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계정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비밀번호 입력하고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OK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클릭하기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26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ED5437E-6330-04E8-3696-ACF2543ED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004" y="1397788"/>
            <a:ext cx="5919192" cy="452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337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13. </a:t>
            </a:r>
            <a:r>
              <a:rPr lang="ko-KR" altLang="en-US" dirty="0" err="1"/>
              <a:t>원격데스크톱에서</a:t>
            </a:r>
            <a:r>
              <a:rPr lang="ko-KR" altLang="en-US" dirty="0"/>
              <a:t> </a:t>
            </a:r>
            <a:r>
              <a:rPr lang="en-US" altLang="ko-KR" dirty="0" err="1"/>
              <a:t>xrdp</a:t>
            </a:r>
            <a:r>
              <a:rPr lang="en-US" altLang="ko-KR" dirty="0"/>
              <a:t> </a:t>
            </a:r>
            <a:r>
              <a:rPr lang="ko-KR" altLang="en-US" dirty="0"/>
              <a:t>접속해보기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8"/>
            <a:ext cx="5109635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검은색 화면에서 튕기면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장으로 이동할 것 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27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E8B9B02-EFEA-8670-C490-0AB22AF56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334" y="1615795"/>
            <a:ext cx="8523461" cy="474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95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14. </a:t>
            </a:r>
            <a:r>
              <a:rPr lang="en-US" altLang="ko-KR" dirty="0" err="1"/>
              <a:t>ibus</a:t>
            </a:r>
            <a:r>
              <a:rPr lang="en-US" altLang="ko-KR" dirty="0"/>
              <a:t> </a:t>
            </a:r>
            <a:r>
              <a:rPr lang="ko-KR" altLang="en-US" dirty="0"/>
              <a:t>기본 설정 </a:t>
            </a:r>
            <a:r>
              <a:rPr lang="en-US" altLang="ko-KR" dirty="0"/>
              <a:t>– </a:t>
            </a:r>
            <a:r>
              <a:rPr lang="ko-KR" altLang="en-US" dirty="0" err="1"/>
              <a:t>입력기</a:t>
            </a:r>
            <a:r>
              <a:rPr lang="en-US" altLang="ko-KR" dirty="0"/>
              <a:t>(</a:t>
            </a:r>
            <a:r>
              <a:rPr lang="ko-KR" altLang="en-US" dirty="0"/>
              <a:t>한글</a:t>
            </a:r>
            <a:r>
              <a:rPr lang="en-US" altLang="ko-KR" dirty="0"/>
              <a:t>) </a:t>
            </a:r>
            <a:r>
              <a:rPr lang="ko-KR" altLang="en-US" dirty="0"/>
              <a:t>추가하기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8"/>
            <a:ext cx="5740400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오른쪽 상단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“EN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또는 키보드 모양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”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마우스 오른쪽 버튼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기본 설정 클릭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28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8FCB413-CB2D-5579-4DB4-BE7834773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426" y="1397788"/>
            <a:ext cx="4115374" cy="29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593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14. </a:t>
            </a:r>
            <a:r>
              <a:rPr lang="en-US" altLang="ko-KR" dirty="0" err="1"/>
              <a:t>ibus</a:t>
            </a:r>
            <a:r>
              <a:rPr lang="en-US" altLang="ko-KR" dirty="0"/>
              <a:t> </a:t>
            </a:r>
            <a:r>
              <a:rPr lang="ko-KR" altLang="en-US" dirty="0"/>
              <a:t>기본 설정 </a:t>
            </a:r>
            <a:r>
              <a:rPr lang="en-US" altLang="ko-KR" dirty="0"/>
              <a:t>– </a:t>
            </a:r>
            <a:r>
              <a:rPr lang="ko-KR" altLang="en-US" dirty="0" err="1"/>
              <a:t>입력기</a:t>
            </a:r>
            <a:r>
              <a:rPr lang="en-US" altLang="ko-KR" dirty="0"/>
              <a:t>(</a:t>
            </a:r>
            <a:r>
              <a:rPr lang="ko-KR" altLang="en-US" dirty="0"/>
              <a:t>한글</a:t>
            </a:r>
            <a:r>
              <a:rPr lang="en-US" altLang="ko-KR" dirty="0"/>
              <a:t>) </a:t>
            </a:r>
            <a:r>
              <a:rPr lang="ko-KR" altLang="en-US" dirty="0"/>
              <a:t>추가하기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8"/>
            <a:ext cx="5740400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“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입력기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탭 클릭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“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추가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”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29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44A030D-CE59-F552-693E-AD264C4AC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838720"/>
            <a:ext cx="6867507" cy="443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4F350B-6CE9-21DB-E8BF-BD25CA1AC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57F4191-15C1-325F-E2A6-8D59136F7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400" dirty="0"/>
              <a:t>14. </a:t>
            </a:r>
            <a:r>
              <a:rPr lang="en-US" altLang="ko-KR" sz="1400" dirty="0" err="1"/>
              <a:t>ibus</a:t>
            </a:r>
            <a:r>
              <a:rPr lang="en-US" altLang="ko-KR" sz="1400" dirty="0"/>
              <a:t> </a:t>
            </a:r>
            <a:r>
              <a:rPr lang="ko-KR" altLang="en-US" sz="1400" dirty="0"/>
              <a:t>기본 설정 </a:t>
            </a:r>
            <a:r>
              <a:rPr lang="en-US" altLang="ko-KR" sz="1400" dirty="0"/>
              <a:t>– </a:t>
            </a:r>
            <a:r>
              <a:rPr lang="ko-KR" altLang="en-US" sz="1400" dirty="0" err="1"/>
              <a:t>입력기</a:t>
            </a:r>
            <a:r>
              <a:rPr lang="en-US" altLang="ko-KR" sz="1400" dirty="0"/>
              <a:t>(</a:t>
            </a:r>
            <a:r>
              <a:rPr lang="ko-KR" altLang="en-US" sz="1400" dirty="0"/>
              <a:t>한글</a:t>
            </a:r>
            <a:r>
              <a:rPr lang="en-US" altLang="ko-KR" sz="1400" dirty="0"/>
              <a:t>) </a:t>
            </a:r>
            <a:r>
              <a:rPr lang="ko-KR" altLang="en-US" sz="1400" dirty="0"/>
              <a:t>추가하기</a:t>
            </a:r>
            <a:endParaRPr lang="en-US" altLang="ko-KR" sz="1400" dirty="0"/>
          </a:p>
          <a:p>
            <a:r>
              <a:rPr lang="en-US" altLang="ko-KR" sz="1400" dirty="0"/>
              <a:t>15. </a:t>
            </a:r>
            <a:r>
              <a:rPr lang="ko-KR" altLang="en-US" sz="1400" dirty="0"/>
              <a:t>터미널 실행해서 한글 키보드 입력 </a:t>
            </a:r>
            <a:r>
              <a:rPr lang="en-US" altLang="ko-KR" sz="1400" dirty="0"/>
              <a:t>–</a:t>
            </a:r>
            <a:r>
              <a:rPr lang="ko-KR" altLang="en-US" sz="1400" dirty="0"/>
              <a:t> 테스트하기</a:t>
            </a:r>
            <a:endParaRPr lang="en-US" altLang="ko-KR" sz="1400" dirty="0"/>
          </a:p>
          <a:p>
            <a:r>
              <a:rPr lang="en-US" altLang="ko-KR" sz="1400" dirty="0"/>
              <a:t>16. </a:t>
            </a:r>
            <a:r>
              <a:rPr lang="ko-KR" altLang="en-US" sz="1400" dirty="0"/>
              <a:t>터미널에서 </a:t>
            </a:r>
            <a:r>
              <a:rPr lang="en-US" altLang="ko-KR" sz="1400" dirty="0" err="1"/>
              <a:t>firefox</a:t>
            </a:r>
            <a:r>
              <a:rPr lang="en-US" altLang="ko-KR" sz="1400" dirty="0"/>
              <a:t> </a:t>
            </a:r>
            <a:r>
              <a:rPr lang="ko-KR" altLang="en-US" sz="1400" dirty="0"/>
              <a:t>입력했을 때 </a:t>
            </a:r>
            <a:r>
              <a:rPr lang="en-US" altLang="ko-KR" sz="1400" dirty="0"/>
              <a:t>“/</a:t>
            </a:r>
            <a:r>
              <a:rPr lang="en-US" altLang="ko-KR" sz="1400" dirty="0" err="1"/>
              <a:t>user.slice</a:t>
            </a:r>
            <a:r>
              <a:rPr lang="en-US" altLang="ko-KR" sz="1400" dirty="0"/>
              <a:t>/user-1000.slice/session-c2.scope is not a snap </a:t>
            </a:r>
            <a:r>
              <a:rPr lang="en-US" altLang="ko-KR" sz="1400" dirty="0" err="1"/>
              <a:t>cgroup</a:t>
            </a:r>
            <a:r>
              <a:rPr lang="en-US" altLang="ko-KR" sz="1400" dirty="0"/>
              <a:t>” </a:t>
            </a:r>
            <a:r>
              <a:rPr lang="ko-KR" altLang="en-US" sz="1400" dirty="0"/>
              <a:t>문제 발생할 때 대처 방법</a:t>
            </a:r>
            <a:endParaRPr lang="en-US" altLang="ko-KR" sz="1400" dirty="0"/>
          </a:p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  <a:endParaRPr lang="en-US" altLang="ko-KR" sz="1400" dirty="0"/>
          </a:p>
          <a:p>
            <a:r>
              <a:rPr lang="en-US" altLang="ko-KR" sz="1400" dirty="0"/>
              <a:t>18.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 - </a:t>
            </a:r>
            <a:r>
              <a:rPr lang="ko-KR" altLang="en-US" sz="1400" dirty="0"/>
              <a:t>실행하기</a:t>
            </a:r>
            <a:endParaRPr lang="en-US" altLang="ko-KR" sz="1400" dirty="0"/>
          </a:p>
          <a:p>
            <a:r>
              <a:rPr lang="en-US" altLang="ko-KR" sz="1400" dirty="0"/>
              <a:t>19. </a:t>
            </a:r>
            <a:r>
              <a:rPr lang="ko-KR" altLang="en-US" sz="1400" dirty="0"/>
              <a:t>안정화 여부 판단 </a:t>
            </a:r>
            <a:r>
              <a:rPr lang="en-US" altLang="ko-KR" sz="1400" dirty="0"/>
              <a:t>-</a:t>
            </a:r>
            <a:r>
              <a:rPr lang="ko-KR" altLang="en-US" sz="1400" dirty="0"/>
              <a:t> 재부팅 시도</a:t>
            </a:r>
            <a:endParaRPr lang="en-US" altLang="ko-KR" sz="1400" dirty="0"/>
          </a:p>
          <a:p>
            <a:r>
              <a:rPr lang="en-US" altLang="ko-KR" sz="1400" dirty="0"/>
              <a:t>20. Google Chrome – </a:t>
            </a:r>
            <a:r>
              <a:rPr lang="ko-KR" altLang="en-US" sz="1400" dirty="0"/>
              <a:t>설치하기</a:t>
            </a:r>
            <a:endParaRPr lang="en-US" altLang="ko-KR" sz="1400" dirty="0"/>
          </a:p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</a:p>
          <a:p>
            <a:r>
              <a:rPr lang="en-US" altLang="ko-KR" sz="1400" dirty="0"/>
              <a:t>22.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Stable (2.4.0 /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</a:p>
          <a:p>
            <a:r>
              <a:rPr lang="en-US" altLang="ko-KR" sz="1400" dirty="0"/>
              <a:t>23. </a:t>
            </a:r>
            <a:r>
              <a:rPr lang="ko-KR" altLang="en-US" sz="1400" dirty="0"/>
              <a:t>참고 자료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5268DF8-476B-DF62-E17E-DA97C8D3B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6F48-5757-4C82-858B-16F09FA749E8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E33761A-2E7A-98AA-65A7-DBC4F11CB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8509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14. </a:t>
            </a:r>
            <a:r>
              <a:rPr lang="en-US" altLang="ko-KR" dirty="0" err="1"/>
              <a:t>ibus</a:t>
            </a:r>
            <a:r>
              <a:rPr lang="en-US" altLang="ko-KR" dirty="0"/>
              <a:t> </a:t>
            </a:r>
            <a:r>
              <a:rPr lang="ko-KR" altLang="en-US" dirty="0"/>
              <a:t>기본 설정 </a:t>
            </a:r>
            <a:r>
              <a:rPr lang="en-US" altLang="ko-KR" dirty="0"/>
              <a:t>– </a:t>
            </a:r>
            <a:r>
              <a:rPr lang="ko-KR" altLang="en-US" dirty="0" err="1"/>
              <a:t>입력기</a:t>
            </a:r>
            <a:r>
              <a:rPr lang="en-US" altLang="ko-KR" dirty="0"/>
              <a:t>(</a:t>
            </a:r>
            <a:r>
              <a:rPr lang="ko-KR" altLang="en-US" dirty="0"/>
              <a:t>한글</a:t>
            </a:r>
            <a:r>
              <a:rPr lang="en-US" altLang="ko-KR" dirty="0"/>
              <a:t>) </a:t>
            </a:r>
            <a:r>
              <a:rPr lang="ko-KR" altLang="en-US" dirty="0"/>
              <a:t>추가하기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8"/>
            <a:ext cx="5740400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한국어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Hangul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클릭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추가 클릭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30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D65AF90-E688-5EB4-336C-BD73AF796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488" y="1238310"/>
            <a:ext cx="4548277" cy="493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92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14. </a:t>
            </a:r>
            <a:r>
              <a:rPr lang="en-US" altLang="ko-KR" dirty="0" err="1"/>
              <a:t>ibus</a:t>
            </a:r>
            <a:r>
              <a:rPr lang="en-US" altLang="ko-KR" dirty="0"/>
              <a:t> </a:t>
            </a:r>
            <a:r>
              <a:rPr lang="ko-KR" altLang="en-US" dirty="0"/>
              <a:t>기본 설정 </a:t>
            </a:r>
            <a:r>
              <a:rPr lang="en-US" altLang="ko-KR" dirty="0"/>
              <a:t>– </a:t>
            </a:r>
            <a:r>
              <a:rPr lang="ko-KR" altLang="en-US" dirty="0" err="1"/>
              <a:t>입력기</a:t>
            </a:r>
            <a:r>
              <a:rPr lang="en-US" altLang="ko-KR" dirty="0"/>
              <a:t>(</a:t>
            </a:r>
            <a:r>
              <a:rPr lang="ko-KR" altLang="en-US" dirty="0"/>
              <a:t>한글</a:t>
            </a:r>
            <a:r>
              <a:rPr lang="en-US" altLang="ko-KR" dirty="0"/>
              <a:t>) </a:t>
            </a:r>
            <a:r>
              <a:rPr lang="ko-KR" altLang="en-US" dirty="0"/>
              <a:t>추가하기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8"/>
            <a:ext cx="5740400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한국어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Korean (101/104-Key),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추가 클릭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31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9692AA7-4D5C-27BF-B43B-31FEB9DB7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380" y="1397788"/>
            <a:ext cx="4071799" cy="445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572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14. </a:t>
            </a:r>
            <a:r>
              <a:rPr lang="en-US" altLang="ko-KR" dirty="0" err="1"/>
              <a:t>ibus</a:t>
            </a:r>
            <a:r>
              <a:rPr lang="en-US" altLang="ko-KR" dirty="0"/>
              <a:t> </a:t>
            </a:r>
            <a:r>
              <a:rPr lang="ko-KR" altLang="en-US" dirty="0"/>
              <a:t>기본 설정 </a:t>
            </a:r>
            <a:r>
              <a:rPr lang="en-US" altLang="ko-KR" dirty="0"/>
              <a:t>– </a:t>
            </a:r>
            <a:r>
              <a:rPr lang="ko-KR" altLang="en-US" dirty="0" err="1"/>
              <a:t>입력기</a:t>
            </a:r>
            <a:r>
              <a:rPr lang="en-US" altLang="ko-KR" dirty="0"/>
              <a:t>(</a:t>
            </a:r>
            <a:r>
              <a:rPr lang="ko-KR" altLang="en-US" dirty="0"/>
              <a:t>한글</a:t>
            </a:r>
            <a:r>
              <a:rPr lang="en-US" altLang="ko-KR" dirty="0"/>
              <a:t>) </a:t>
            </a:r>
            <a:r>
              <a:rPr lang="ko-KR" altLang="en-US" dirty="0"/>
              <a:t>추가하기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8"/>
            <a:ext cx="5740400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한국어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– Hangul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선택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클릭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기본 설정 클릭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추가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(A),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한영키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누르기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확인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적용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(A)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클릭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닫기</a:t>
            </a:r>
            <a:endParaRPr lang="en-US" altLang="ko-KR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32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93116C6-ED60-A8F9-0A63-85C3366B4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06" y="1397788"/>
            <a:ext cx="4810896" cy="436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859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15. </a:t>
            </a:r>
            <a:r>
              <a:rPr lang="ko-KR" altLang="en-US" dirty="0"/>
              <a:t>터미널 실행해서 한글 키보드 입력 </a:t>
            </a:r>
            <a:r>
              <a:rPr lang="en-US" altLang="ko-KR" dirty="0"/>
              <a:t>-</a:t>
            </a:r>
            <a:r>
              <a:rPr lang="ko-KR" altLang="en-US" dirty="0"/>
              <a:t> 테스트하기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31" y="1397788"/>
            <a:ext cx="5109635" cy="2403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내용 입력해보기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테스트 해보시요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.)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33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556D07F-7E7A-59C0-C1E4-383914248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397788"/>
            <a:ext cx="5832047" cy="495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963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16. </a:t>
            </a:r>
            <a:r>
              <a:rPr lang="ko-KR" altLang="en-US" sz="1400" dirty="0"/>
              <a:t>터미널에서 </a:t>
            </a:r>
            <a:r>
              <a:rPr lang="en-US" altLang="ko-KR" sz="1400" dirty="0" err="1"/>
              <a:t>firefox</a:t>
            </a:r>
            <a:r>
              <a:rPr lang="en-US" altLang="ko-KR" sz="1400" dirty="0"/>
              <a:t> </a:t>
            </a:r>
            <a:r>
              <a:rPr lang="ko-KR" altLang="en-US" sz="1400" dirty="0"/>
              <a:t>입력했을 때 </a:t>
            </a:r>
            <a:r>
              <a:rPr lang="en-US" altLang="ko-KR" sz="1400" dirty="0"/>
              <a:t>“/</a:t>
            </a:r>
            <a:r>
              <a:rPr lang="en-US" altLang="ko-KR" sz="1400" dirty="0" err="1"/>
              <a:t>user.slice</a:t>
            </a:r>
            <a:r>
              <a:rPr lang="en-US" altLang="ko-KR" sz="1400" dirty="0"/>
              <a:t>/user-1000.slice/session-c2.scope is not a snap </a:t>
            </a:r>
            <a:r>
              <a:rPr lang="en-US" altLang="ko-KR" sz="1400" dirty="0" err="1"/>
              <a:t>cgroup</a:t>
            </a:r>
            <a:r>
              <a:rPr lang="en-US" altLang="ko-KR" sz="1400" dirty="0"/>
              <a:t>” </a:t>
            </a:r>
            <a:r>
              <a:rPr lang="ko-KR" altLang="en-US" sz="1400" dirty="0"/>
              <a:t>문제 발생할 때 대처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2935"/>
            <a:ext cx="9110133" cy="71213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문제는 </a:t>
            </a:r>
            <a:r>
              <a:rPr lang="en-US" altLang="ko-KR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xrdp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snap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실행할 수 없어서 해결되지 않은 문제임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marL="0" indent="0">
              <a:buNone/>
            </a:pP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Launchpad/PPA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통해 최신 버전으로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apt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으로 재설치해야 함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34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4730C13-2FCC-3B12-6B67-9F480F044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175933"/>
            <a:ext cx="10363200" cy="404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955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35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CB867C7-295D-DE3C-4591-F8879807C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2633133" cy="1768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snap remove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050A792-E071-14A2-3AAD-0FAD668C9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397787"/>
            <a:ext cx="8446910" cy="383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0566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36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CB867C7-295D-DE3C-4591-F8879807C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2633133" cy="1768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apt remove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C808DE1-0473-068E-7943-FC79BC98B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666" y="1397787"/>
            <a:ext cx="8149706" cy="483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87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37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CB867C7-295D-DE3C-4591-F8879807C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787"/>
            <a:ext cx="4207933" cy="176874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add-apt-repository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ppa:mozillateam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ppa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928CBA8-D36C-BCF7-5BAC-31E33C6E2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884" y="619707"/>
            <a:ext cx="6935432" cy="444336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FCEDB332-30E2-FFA9-75E9-7D325AC54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351" y="2651768"/>
            <a:ext cx="4850034" cy="3586525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6581922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38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CB867C7-295D-DE3C-4591-F8879807C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799" y="5380960"/>
            <a:ext cx="8051801" cy="101272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gedit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/apt/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preferences.d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mozillateamppa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xhost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+ local:</a:t>
            </a:r>
          </a:p>
          <a:p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gedit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/apt/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preferences.d</a:t>
            </a:r>
            <a:r>
              <a:rPr lang="en-US" altLang="ko-KR" sz="14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en-US" altLang="ko-KR" sz="14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mozillateamppa</a:t>
            </a:r>
            <a:endParaRPr lang="en-US" altLang="ko-KR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4E77962-CC5F-9E11-9FA7-B7755DCA2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99" y="587370"/>
            <a:ext cx="8544317" cy="479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740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39</a:t>
            </a:fld>
            <a:endParaRPr lang="ko-KR" altLang="en-US"/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A86C7DD0-8E6E-A693-1DC7-FEDA50F9CC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63587" y="1317609"/>
            <a:ext cx="6694026" cy="3238804"/>
          </a:xfrm>
        </p:spPr>
      </p:pic>
      <p:sp>
        <p:nvSpPr>
          <p:cNvPr id="10" name="내용 개체 틀 6">
            <a:extLst>
              <a:ext uri="{FF2B5EF4-FFF2-40B4-BE49-F238E27FC236}">
                <a16:creationId xmlns:a16="http://schemas.microsoft.com/office/drawing/2014/main" id="{2454071B-F3C2-6BA9-072A-ED725ABBB9AB}"/>
              </a:ext>
            </a:extLst>
          </p:cNvPr>
          <p:cNvSpPr txBox="1">
            <a:spLocks/>
          </p:cNvSpPr>
          <p:nvPr/>
        </p:nvSpPr>
        <p:spPr>
          <a:xfrm>
            <a:off x="380999" y="1317609"/>
            <a:ext cx="4724401" cy="10127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Package: </a:t>
            </a: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*</a:t>
            </a:r>
            <a:b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Pin: release o=LP-PPA-</a:t>
            </a: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mozillateam</a:t>
            </a:r>
            <a:b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Pin-Priority: 1001</a:t>
            </a:r>
            <a:endParaRPr lang="en-US" altLang="ko-KR" sz="1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9009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F5FCED-585F-8AFB-F39B-5F01225CB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1. </a:t>
            </a:r>
            <a:r>
              <a:rPr lang="en-US" altLang="ko-KR" dirty="0" err="1"/>
              <a:t>xrdp</a:t>
            </a:r>
            <a:r>
              <a:rPr lang="en-US" altLang="ko-KR" dirty="0"/>
              <a:t> </a:t>
            </a:r>
            <a:r>
              <a:rPr lang="ko-KR" altLang="en-US" dirty="0"/>
              <a:t>설치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FC73F4B-528A-7FEC-DA12-22F745377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 err="1"/>
              <a:t>sudo</a:t>
            </a:r>
            <a:r>
              <a:rPr lang="en-US" altLang="ko-KR" sz="1600" dirty="0"/>
              <a:t> apt-get install </a:t>
            </a:r>
            <a:r>
              <a:rPr lang="en-US" altLang="ko-KR" sz="1600" dirty="0" err="1"/>
              <a:t>xrdp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487935-2EAD-2327-2DAD-DAA51E941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B0D4C4F-3EAC-27E9-5703-B568F48B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64F5C92-0F84-D613-A59B-99AED306E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399" y="1397787"/>
            <a:ext cx="7624041" cy="473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108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40</a:t>
            </a:fld>
            <a:endParaRPr lang="ko-KR" altLang="en-US"/>
          </a:p>
        </p:txBody>
      </p:sp>
      <p:sp>
        <p:nvSpPr>
          <p:cNvPr id="10" name="내용 개체 틀 6">
            <a:extLst>
              <a:ext uri="{FF2B5EF4-FFF2-40B4-BE49-F238E27FC236}">
                <a16:creationId xmlns:a16="http://schemas.microsoft.com/office/drawing/2014/main" id="{2454071B-F3C2-6BA9-072A-ED725ABBB9AB}"/>
              </a:ext>
            </a:extLst>
          </p:cNvPr>
          <p:cNvSpPr txBox="1">
            <a:spLocks/>
          </p:cNvSpPr>
          <p:nvPr/>
        </p:nvSpPr>
        <p:spPr>
          <a:xfrm>
            <a:off x="380999" y="1317609"/>
            <a:ext cx="4724401" cy="10127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apt update</a:t>
            </a:r>
            <a:endParaRPr lang="en-US" altLang="ko-KR" sz="1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3494C87-9266-FE41-73B5-48123B2A8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759" y="1317609"/>
            <a:ext cx="6143242" cy="394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167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17.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(Snap </a:t>
            </a:r>
            <a:r>
              <a:rPr lang="ko-KR" altLang="en-US" sz="1400" dirty="0"/>
              <a:t>사용 안 한 버전</a:t>
            </a:r>
            <a:r>
              <a:rPr lang="en-US" altLang="ko-KR" sz="1400" dirty="0"/>
              <a:t>) </a:t>
            </a:r>
            <a:r>
              <a:rPr lang="ko-KR" altLang="en-US" sz="1400" dirty="0"/>
              <a:t>설치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41</a:t>
            </a:fld>
            <a:endParaRPr lang="ko-KR" altLang="en-US"/>
          </a:p>
        </p:txBody>
      </p:sp>
      <p:sp>
        <p:nvSpPr>
          <p:cNvPr id="10" name="내용 개체 틀 6">
            <a:extLst>
              <a:ext uri="{FF2B5EF4-FFF2-40B4-BE49-F238E27FC236}">
                <a16:creationId xmlns:a16="http://schemas.microsoft.com/office/drawing/2014/main" id="{2454071B-F3C2-6BA9-072A-ED725ABBB9AB}"/>
              </a:ext>
            </a:extLst>
          </p:cNvPr>
          <p:cNvSpPr txBox="1">
            <a:spLocks/>
          </p:cNvSpPr>
          <p:nvPr/>
        </p:nvSpPr>
        <p:spPr>
          <a:xfrm>
            <a:off x="380999" y="1317609"/>
            <a:ext cx="4724401" cy="10127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apt install </a:t>
            </a: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endParaRPr lang="en-US" altLang="ko-KR" sz="1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D727D2C-3B19-F257-4E5F-AFEC1D678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073" y="1317609"/>
            <a:ext cx="6687053" cy="420008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262143FE-CCE5-CDCD-7B99-CCCC36F02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2571997"/>
            <a:ext cx="5721530" cy="370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41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18. Firefox </a:t>
            </a:r>
            <a:r>
              <a:rPr lang="ko-KR" altLang="en-US" sz="1400" dirty="0"/>
              <a:t>최신 버전</a:t>
            </a:r>
            <a:r>
              <a:rPr lang="en-US" altLang="ko-KR" sz="1400" dirty="0"/>
              <a:t> - </a:t>
            </a:r>
            <a:r>
              <a:rPr lang="ko-KR" altLang="en-US" sz="1400" dirty="0"/>
              <a:t>실행하기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42</a:t>
            </a:fld>
            <a:endParaRPr lang="ko-KR" altLang="en-US"/>
          </a:p>
        </p:txBody>
      </p:sp>
      <p:sp>
        <p:nvSpPr>
          <p:cNvPr id="10" name="내용 개체 틀 6">
            <a:extLst>
              <a:ext uri="{FF2B5EF4-FFF2-40B4-BE49-F238E27FC236}">
                <a16:creationId xmlns:a16="http://schemas.microsoft.com/office/drawing/2014/main" id="{2454071B-F3C2-6BA9-072A-ED725ABBB9AB}"/>
              </a:ext>
            </a:extLst>
          </p:cNvPr>
          <p:cNvSpPr txBox="1">
            <a:spLocks/>
          </p:cNvSpPr>
          <p:nvPr/>
        </p:nvSpPr>
        <p:spPr>
          <a:xfrm>
            <a:off x="380999" y="1317609"/>
            <a:ext cx="4724401" cy="10127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endParaRPr lang="en-US" altLang="ko-KR" sz="1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DD058D7-B75B-5EC8-AD3A-E9A25481C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915" y="1249892"/>
            <a:ext cx="8920086" cy="504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14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19. </a:t>
            </a:r>
            <a:r>
              <a:rPr lang="ko-KR" altLang="en-US" sz="1400" dirty="0"/>
              <a:t>안정화 여부 판단 </a:t>
            </a:r>
            <a:r>
              <a:rPr lang="en-US" altLang="ko-KR" sz="1400" dirty="0"/>
              <a:t>-</a:t>
            </a:r>
            <a:r>
              <a:rPr lang="ko-KR" altLang="en-US" sz="1400" dirty="0"/>
              <a:t> 재부팅 시도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43</a:t>
            </a:fld>
            <a:endParaRPr lang="ko-KR" altLang="en-US"/>
          </a:p>
        </p:txBody>
      </p:sp>
      <p:sp>
        <p:nvSpPr>
          <p:cNvPr id="10" name="내용 개체 틀 6">
            <a:extLst>
              <a:ext uri="{FF2B5EF4-FFF2-40B4-BE49-F238E27FC236}">
                <a16:creationId xmlns:a16="http://schemas.microsoft.com/office/drawing/2014/main" id="{2454071B-F3C2-6BA9-072A-ED725ABBB9AB}"/>
              </a:ext>
            </a:extLst>
          </p:cNvPr>
          <p:cNvSpPr txBox="1">
            <a:spLocks/>
          </p:cNvSpPr>
          <p:nvPr/>
        </p:nvSpPr>
        <p:spPr>
          <a:xfrm>
            <a:off x="380999" y="1317609"/>
            <a:ext cx="4724401" cy="317819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R" sz="1600" b="0" i="0" dirty="0" err="1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600" b="0" i="0" dirty="0">
                <a:solidFill>
                  <a:srgbClr val="33333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reboot</a:t>
            </a:r>
          </a:p>
          <a:p>
            <a:pPr marL="0" indent="0">
              <a:buNone/>
            </a:pP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재부팅 후 원격 데스크톱 연결</a:t>
            </a:r>
            <a:endParaRPr lang="en-US" altLang="ko-KR" sz="16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r>
              <a:rPr lang="ko-KR" alt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R" sz="16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xfce</a:t>
            </a:r>
            <a:r>
              <a:rPr lang="ko-KR" alt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터미널 켜기</a:t>
            </a:r>
            <a:endParaRPr lang="en-US" altLang="ko-KR" sz="16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단계</a:t>
            </a: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R" sz="16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firefox</a:t>
            </a:r>
            <a:r>
              <a:rPr lang="en-US" altLang="ko-KR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실행하기</a:t>
            </a:r>
            <a:endParaRPr lang="en-US" altLang="ko-KR" sz="16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37B6389-C9C1-BA44-A875-3D133D638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324" y="1317609"/>
            <a:ext cx="6572551" cy="371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2779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20. Google Chrome - </a:t>
            </a:r>
            <a:r>
              <a:rPr lang="ko-KR" altLang="en-US" sz="1400" dirty="0"/>
              <a:t>설치하기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44</a:t>
            </a:fld>
            <a:endParaRPr lang="ko-KR" altLang="en-US"/>
          </a:p>
        </p:txBody>
      </p:sp>
      <p:sp>
        <p:nvSpPr>
          <p:cNvPr id="3" name="내용 개체 틀 6">
            <a:extLst>
              <a:ext uri="{FF2B5EF4-FFF2-40B4-BE49-F238E27FC236}">
                <a16:creationId xmlns:a16="http://schemas.microsoft.com/office/drawing/2014/main" id="{1916E3E5-F591-DC98-5921-E1C54EB964F0}"/>
              </a:ext>
            </a:extLst>
          </p:cNvPr>
          <p:cNvSpPr txBox="1">
            <a:spLocks/>
          </p:cNvSpPr>
          <p:nvPr/>
        </p:nvSpPr>
        <p:spPr>
          <a:xfrm>
            <a:off x="380999" y="1317610"/>
            <a:ext cx="7755468" cy="4434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a-DK" altLang="ko-KR" sz="1400" b="0" i="0" dirty="0">
                <a:solidFill>
                  <a:srgbClr val="00000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wget https://dl.google.com/linux/direct/google-chrome-stable_current_amd64.deb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내용 개체 틀 6">
            <a:extLst>
              <a:ext uri="{FF2B5EF4-FFF2-40B4-BE49-F238E27FC236}">
                <a16:creationId xmlns:a16="http://schemas.microsoft.com/office/drawing/2014/main" id="{7E84A195-AEB5-D3D5-0EC5-9BEB5BF0D36A}"/>
              </a:ext>
            </a:extLst>
          </p:cNvPr>
          <p:cNvSpPr txBox="1">
            <a:spLocks/>
          </p:cNvSpPr>
          <p:nvPr/>
        </p:nvSpPr>
        <p:spPr>
          <a:xfrm>
            <a:off x="380999" y="1947319"/>
            <a:ext cx="7755468" cy="4434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dpkg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–</a:t>
            </a:r>
            <a:r>
              <a:rPr lang="en-US" altLang="ko-KR" sz="1400" dirty="0" err="1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</a:t>
            </a:r>
            <a:r>
              <a:rPr lang="en-US" altLang="ko-KR" sz="1400" dirty="0">
                <a:solidFill>
                  <a:srgbClr val="33333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da-DK" altLang="ko-KR" sz="1400" b="0" i="0" dirty="0">
                <a:solidFill>
                  <a:srgbClr val="00000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google-chrome-stable_current_amd64.deb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94E1E8D-5015-4997-FBD1-11ED74C19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798" y="2562050"/>
            <a:ext cx="4381470" cy="362302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0C95393-FD2D-DE44-3D48-A4845CC0C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319" y="2577028"/>
            <a:ext cx="4548149" cy="382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410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20. Google Chrome - </a:t>
            </a:r>
            <a:r>
              <a:rPr lang="ko-KR" altLang="en-US" sz="1400" dirty="0"/>
              <a:t>설치하기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45</a:t>
            </a:fld>
            <a:endParaRPr lang="ko-KR" altLang="en-US"/>
          </a:p>
        </p:txBody>
      </p:sp>
      <p:sp>
        <p:nvSpPr>
          <p:cNvPr id="3" name="내용 개체 틀 6">
            <a:extLst>
              <a:ext uri="{FF2B5EF4-FFF2-40B4-BE49-F238E27FC236}">
                <a16:creationId xmlns:a16="http://schemas.microsoft.com/office/drawing/2014/main" id="{1916E3E5-F591-DC98-5921-E1C54EB964F0}"/>
              </a:ext>
            </a:extLst>
          </p:cNvPr>
          <p:cNvSpPr txBox="1">
            <a:spLocks/>
          </p:cNvSpPr>
          <p:nvPr/>
        </p:nvSpPr>
        <p:spPr>
          <a:xfrm>
            <a:off x="380999" y="1317610"/>
            <a:ext cx="4394201" cy="4434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프로그램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-&gt;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인터넷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-&gt; Google Chrome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실행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DE61DBC-B0AD-7142-25E8-93D394CAB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427" y="1317610"/>
            <a:ext cx="6850346" cy="43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83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20. Google Chrome - </a:t>
            </a:r>
            <a:r>
              <a:rPr lang="ko-KR" altLang="en-US" sz="1400" dirty="0"/>
              <a:t>설치하기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46</a:t>
            </a:fld>
            <a:endParaRPr lang="ko-KR" altLang="en-US"/>
          </a:p>
        </p:txBody>
      </p:sp>
      <p:sp>
        <p:nvSpPr>
          <p:cNvPr id="3" name="내용 개체 틀 6">
            <a:extLst>
              <a:ext uri="{FF2B5EF4-FFF2-40B4-BE49-F238E27FC236}">
                <a16:creationId xmlns:a16="http://schemas.microsoft.com/office/drawing/2014/main" id="{1916E3E5-F591-DC98-5921-E1C54EB964F0}"/>
              </a:ext>
            </a:extLst>
          </p:cNvPr>
          <p:cNvSpPr txBox="1">
            <a:spLocks/>
          </p:cNvSpPr>
          <p:nvPr/>
        </p:nvSpPr>
        <p:spPr>
          <a:xfrm>
            <a:off x="380999" y="1317610"/>
            <a:ext cx="4394201" cy="4434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프로그램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-&gt;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인터넷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-&gt; Google Chrome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실행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DE61DBC-B0AD-7142-25E8-93D394CAB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427" y="1317610"/>
            <a:ext cx="6850346" cy="4300739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5D32EE1-3686-5641-6B5A-98CBE651A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65" y="4335558"/>
            <a:ext cx="3551535" cy="166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796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20. Google Chrome - </a:t>
            </a:r>
            <a:r>
              <a:rPr lang="ko-KR" altLang="en-US" sz="1400" dirty="0"/>
              <a:t>설치하기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47</a:t>
            </a:fld>
            <a:endParaRPr lang="ko-KR" altLang="en-US"/>
          </a:p>
        </p:txBody>
      </p:sp>
      <p:sp>
        <p:nvSpPr>
          <p:cNvPr id="3" name="내용 개체 틀 6">
            <a:extLst>
              <a:ext uri="{FF2B5EF4-FFF2-40B4-BE49-F238E27FC236}">
                <a16:creationId xmlns:a16="http://schemas.microsoft.com/office/drawing/2014/main" id="{1916E3E5-F591-DC98-5921-E1C54EB964F0}"/>
              </a:ext>
            </a:extLst>
          </p:cNvPr>
          <p:cNvSpPr txBox="1">
            <a:spLocks/>
          </p:cNvSpPr>
          <p:nvPr/>
        </p:nvSpPr>
        <p:spPr>
          <a:xfrm>
            <a:off x="380999" y="1317610"/>
            <a:ext cx="4394201" cy="4434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정상적으로 실행되는 것을 확인할 수 있음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991F0FB-98B0-52CD-5F5F-9C2397857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204" y="1317610"/>
            <a:ext cx="7601796" cy="427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217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48</a:t>
            </a:fld>
            <a:endParaRPr lang="ko-KR" altLang="en-US"/>
          </a:p>
        </p:txBody>
      </p:sp>
      <p:sp>
        <p:nvSpPr>
          <p:cNvPr id="3" name="내용 개체 틀 6">
            <a:extLst>
              <a:ext uri="{FF2B5EF4-FFF2-40B4-BE49-F238E27FC236}">
                <a16:creationId xmlns:a16="http://schemas.microsoft.com/office/drawing/2014/main" id="{1916E3E5-F591-DC98-5921-E1C54EB964F0}"/>
              </a:ext>
            </a:extLst>
          </p:cNvPr>
          <p:cNvSpPr txBox="1">
            <a:spLocks/>
          </p:cNvSpPr>
          <p:nvPr/>
        </p:nvSpPr>
        <p:spPr>
          <a:xfrm>
            <a:off x="838200" y="1221045"/>
            <a:ext cx="3005667" cy="8958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공식 다운로드 사이트에서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지원하는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CUDA Toolkit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버전을 확인할 것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(run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설치 안함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9EC4A92-788E-74FC-FAAB-23F392019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733" y="1317610"/>
            <a:ext cx="7758908" cy="46346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8" name="내용 개체 틀 6">
            <a:extLst>
              <a:ext uri="{FF2B5EF4-FFF2-40B4-BE49-F238E27FC236}">
                <a16:creationId xmlns:a16="http://schemas.microsoft.com/office/drawing/2014/main" id="{69847B7E-8320-5051-4023-A3ECC36E7153}"/>
              </a:ext>
            </a:extLst>
          </p:cNvPr>
          <p:cNvSpPr txBox="1">
            <a:spLocks/>
          </p:cNvSpPr>
          <p:nvPr/>
        </p:nvSpPr>
        <p:spPr>
          <a:xfrm>
            <a:off x="838200" y="2377796"/>
            <a:ext cx="3005667" cy="7990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https://www.nvidia.com/Download/index.aspx?lang=en-us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C8A4A0C-9A68-C065-9816-91CC67AFD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244322"/>
            <a:ext cx="6363985" cy="31120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2" name="내용 개체 틀 6">
            <a:extLst>
              <a:ext uri="{FF2B5EF4-FFF2-40B4-BE49-F238E27FC236}">
                <a16:creationId xmlns:a16="http://schemas.microsoft.com/office/drawing/2014/main" id="{C5AE7232-3CD0-264E-DB3A-E7FA5F3035F6}"/>
              </a:ext>
            </a:extLst>
          </p:cNvPr>
          <p:cNvSpPr txBox="1">
            <a:spLocks/>
          </p:cNvSpPr>
          <p:nvPr/>
        </p:nvSpPr>
        <p:spPr>
          <a:xfrm>
            <a:off x="838200" y="2280966"/>
            <a:ext cx="3005667" cy="7990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https://www.nvidia.com/Download/index.aspx?lang=en-us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69086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49</a:t>
            </a:fld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B52A040-B9BC-1AF7-C74C-0FC358BB5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17610"/>
            <a:ext cx="10744199" cy="450745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80452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xfce4 </a:t>
            </a:r>
            <a:r>
              <a:rPr lang="ko-KR" altLang="en-US" dirty="0"/>
              <a:t>설치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 err="1"/>
              <a:t>sudo</a:t>
            </a:r>
            <a:r>
              <a:rPr lang="en-US" altLang="ko-KR" sz="1600" dirty="0"/>
              <a:t> apt-get install xfce4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237254B-84D7-A89F-2D1C-B609D23D9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885" y="1397786"/>
            <a:ext cx="7749584" cy="482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755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50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9056D91-73C3-5290-6BCD-899E054A6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400" y="1221045"/>
            <a:ext cx="6250548" cy="52124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5"/>
            <a:ext cx="3005667" cy="8958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Download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하지 말 것</a:t>
            </a:r>
            <a:endParaRPr lang="en-US" altLang="ko-KR" sz="1400" dirty="0">
              <a:solidFill>
                <a:srgbClr val="0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Version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 확인할 것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61482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51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1" y="1221045"/>
            <a:ext cx="4064000" cy="3651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apt install build-essential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6D91594-B9B3-D598-7A8A-0D9D8FC8D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004" y="1221045"/>
            <a:ext cx="4974055" cy="549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432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52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1" y="1221045"/>
            <a:ext cx="4064000" cy="3651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apt update &amp;&amp;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apt upgrade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DBF2122-497C-2FC7-9D5E-311344101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694490"/>
            <a:ext cx="4284133" cy="473429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33A88A4A-3663-AFC8-BC73-E844F1A5E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896" y="1694491"/>
            <a:ext cx="4397735" cy="473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2602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53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602958"/>
            <a:ext cx="10515599" cy="2944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vim /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etc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modprobe.d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/blacklist-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nouveau.conf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4E7DC11-F527-5894-18FA-80F923656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71325"/>
            <a:ext cx="6638388" cy="3183717"/>
          </a:xfrm>
          <a:prstGeom prst="rect">
            <a:avLst/>
          </a:prstGeom>
        </p:spPr>
      </p:pic>
      <p:sp>
        <p:nvSpPr>
          <p:cNvPr id="9" name="내용 개체 틀 6">
            <a:extLst>
              <a:ext uri="{FF2B5EF4-FFF2-40B4-BE49-F238E27FC236}">
                <a16:creationId xmlns:a16="http://schemas.microsoft.com/office/drawing/2014/main" id="{BEB340B5-DF12-A857-5387-7482B9C665DA}"/>
              </a:ext>
            </a:extLst>
          </p:cNvPr>
          <p:cNvSpPr txBox="1">
            <a:spLocks/>
          </p:cNvSpPr>
          <p:nvPr/>
        </p:nvSpPr>
        <p:spPr>
          <a:xfrm>
            <a:off x="838200" y="1221531"/>
            <a:ext cx="10515599" cy="2944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기본 내장된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nvidia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드라이버와의 충돌을 막기 위해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Nouveau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드라이버 비 활성화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40719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54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2944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r-FR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blacklist nouveau options nouveau modeset=0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4AA1F80-64CD-7BE4-1F61-1613AA934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9567"/>
            <a:ext cx="7525800" cy="344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189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55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2944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r-FR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 update-initramfs -u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30970F8-D4DF-114F-CD42-42660F57E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9567"/>
            <a:ext cx="7506748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151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56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8363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r-FR" altLang="ko-KR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 ubuntu-drivers devices </a:t>
            </a:r>
          </a:p>
          <a:p>
            <a:pPr algn="l" rtl="0"/>
            <a:r>
              <a:rPr lang="ko-KR" altLang="en-US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명령어가 존재하지 않으면</a:t>
            </a:r>
            <a:r>
              <a:rPr lang="en-US" altLang="ko-KR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pPr lvl="1"/>
            <a:r>
              <a:rPr lang="en-US" altLang="ko-KR" sz="12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apt install ubuntu-drivers-common</a:t>
            </a:r>
            <a:endParaRPr lang="en-US" altLang="ko-KR" sz="12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C58C9A3-BAE0-A6A5-D679-C62480AB0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68" y="2296288"/>
            <a:ext cx="5080000" cy="345630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965E95FC-7700-79E0-87F4-28CEFFD77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264" y="2296288"/>
            <a:ext cx="5244535" cy="345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2647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57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8363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fr-FR" altLang="ko-KR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 ubuntu-drivers devices </a:t>
            </a:r>
          </a:p>
          <a:p>
            <a:pPr algn="l" rtl="0"/>
            <a:r>
              <a:rPr lang="ko-KR" altLang="en-US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명령어가 존재하지 않으면</a:t>
            </a:r>
            <a:r>
              <a:rPr lang="en-US" altLang="ko-KR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pPr lvl="1"/>
            <a:r>
              <a:rPr lang="en-US" altLang="ko-KR" sz="12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apt install ubuntu-drivers-common</a:t>
            </a:r>
            <a:endParaRPr lang="en-US" altLang="ko-KR" sz="12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EB0B19E-A72E-2ADD-98C6-138B111CC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066" y="1221046"/>
            <a:ext cx="6962425" cy="402634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AAAF487E-898E-244C-D9EB-8128CBBAA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220" y="2798215"/>
            <a:ext cx="5497692" cy="374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44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21.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CUDA 12.4 </a:t>
            </a:r>
            <a:r>
              <a:rPr lang="ko-KR" altLang="en-US" sz="1400" dirty="0"/>
              <a:t>드라이버 설치</a:t>
            </a:r>
            <a:r>
              <a:rPr lang="en-US" altLang="ko-KR" sz="1400" dirty="0"/>
              <a:t>(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</a:t>
            </a:r>
            <a:r>
              <a:rPr lang="ko-KR" altLang="en-US" sz="1400" dirty="0"/>
              <a:t>공식 지원 </a:t>
            </a:r>
            <a:r>
              <a:rPr lang="en-US" altLang="ko-KR" sz="1400" dirty="0"/>
              <a:t>–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58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4299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apt install nvidia-driver-550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FDE69FF-75FF-ED5F-EA34-C10BCC365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91479"/>
            <a:ext cx="7630590" cy="330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446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22.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Stable (2.4.0 /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59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4299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b="1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Latest</a:t>
            </a:r>
            <a:r>
              <a:rPr lang="ko-KR" altLang="en-US" sz="1400" b="1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b="1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Version</a:t>
            </a:r>
            <a:endParaRPr lang="en-US" altLang="ko-KR" sz="1400" b="1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C7D12BC-6AC8-9605-E24C-01ABFD971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10373"/>
            <a:ext cx="6549345" cy="4656667"/>
          </a:xfrm>
          <a:prstGeom prst="rect">
            <a:avLst/>
          </a:prstGeom>
        </p:spPr>
      </p:pic>
      <p:sp>
        <p:nvSpPr>
          <p:cNvPr id="9" name="내용 개체 틀 6">
            <a:extLst>
              <a:ext uri="{FF2B5EF4-FFF2-40B4-BE49-F238E27FC236}">
                <a16:creationId xmlns:a16="http://schemas.microsoft.com/office/drawing/2014/main" id="{37F4D38A-BACB-4DD4-6124-2B77926AE9A8}"/>
              </a:ext>
            </a:extLst>
          </p:cNvPr>
          <p:cNvSpPr txBox="1">
            <a:spLocks/>
          </p:cNvSpPr>
          <p:nvPr/>
        </p:nvSpPr>
        <p:spPr>
          <a:xfrm>
            <a:off x="7450667" y="2313246"/>
            <a:ext cx="3903132" cy="4299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https://pytorch.org/get-started/locally/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19226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3. Mirror </a:t>
            </a:r>
            <a:r>
              <a:rPr lang="ko-KR" altLang="en-US" sz="2000" dirty="0"/>
              <a:t>사이트 바꾸기</a:t>
            </a:r>
            <a:r>
              <a:rPr lang="en-US" altLang="ko-KR" sz="2000" dirty="0"/>
              <a:t>(</a:t>
            </a:r>
            <a:r>
              <a:rPr lang="ko-KR" altLang="en-US" sz="2000" dirty="0"/>
              <a:t>국내</a:t>
            </a:r>
            <a:r>
              <a:rPr lang="en-US" altLang="ko-KR" sz="2000" dirty="0"/>
              <a:t>: Kakao Mirror)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 err="1"/>
              <a:t>sudo</a:t>
            </a:r>
            <a:r>
              <a:rPr lang="en-US" altLang="ko-KR" sz="1600" dirty="0"/>
              <a:t> vim /</a:t>
            </a:r>
            <a:r>
              <a:rPr lang="en-US" altLang="ko-KR" sz="1600" dirty="0" err="1"/>
              <a:t>etc</a:t>
            </a:r>
            <a:r>
              <a:rPr lang="en-US" altLang="ko-KR" sz="1600" dirty="0"/>
              <a:t>/apt/</a:t>
            </a:r>
            <a:r>
              <a:rPr lang="en-US" altLang="ko-KR" sz="1600" dirty="0" err="1"/>
              <a:t>sources.list</a:t>
            </a:r>
            <a:endParaRPr lang="en-US" altLang="ko-KR" sz="1600" dirty="0"/>
          </a:p>
          <a:p>
            <a:endParaRPr lang="en-US" altLang="ko-KR" sz="1600" dirty="0"/>
          </a:p>
          <a:p>
            <a:r>
              <a:rPr lang="ko-KR" altLang="en-US" sz="1600" dirty="0"/>
              <a:t>내용 변경</a:t>
            </a:r>
            <a:endParaRPr lang="en-US" altLang="ko-KR" sz="1600" dirty="0"/>
          </a:p>
          <a:p>
            <a:r>
              <a:rPr lang="en-US" altLang="ko-KR" sz="1600" dirty="0"/>
              <a:t>:%s/kr.archive.ubuntu.com/mirror.kakao.com</a:t>
            </a:r>
          </a:p>
          <a:p>
            <a:r>
              <a:rPr lang="en-US" altLang="ko-KR" sz="1600" dirty="0"/>
              <a:t>:%s/security.ubuntu.com/mirror.kakao.com</a:t>
            </a:r>
          </a:p>
          <a:p>
            <a:endParaRPr lang="en-US" altLang="ko-KR" sz="1600" dirty="0"/>
          </a:p>
          <a:p>
            <a:r>
              <a:rPr lang="en-US" altLang="ko-KR" sz="1600" dirty="0"/>
              <a:t>:</a:t>
            </a:r>
            <a:r>
              <a:rPr lang="en-US" altLang="ko-KR" sz="1600" dirty="0" err="1"/>
              <a:t>wq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6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828EF9B-56E2-F715-5DC7-B19C8BCD1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18945"/>
            <a:ext cx="5557267" cy="50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283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22. (</a:t>
            </a:r>
            <a:r>
              <a:rPr lang="ko-KR" altLang="en-US" sz="1400" dirty="0"/>
              <a:t>선택 </a:t>
            </a:r>
            <a:r>
              <a:rPr lang="en-US" altLang="ko-KR" sz="1400" dirty="0"/>
              <a:t>– </a:t>
            </a:r>
            <a:r>
              <a:rPr lang="ko-KR" altLang="en-US" sz="1400" dirty="0"/>
              <a:t>보유하고 있는 경우</a:t>
            </a:r>
            <a:r>
              <a:rPr lang="en-US" altLang="ko-KR" sz="1400" dirty="0"/>
              <a:t>) NVIDIA Tesla M40 24GB – </a:t>
            </a:r>
            <a:r>
              <a:rPr lang="en-US" altLang="ko-KR" sz="1400" dirty="0" err="1"/>
              <a:t>PyTorch</a:t>
            </a:r>
            <a:r>
              <a:rPr lang="en-US" altLang="ko-KR" sz="1400" dirty="0"/>
              <a:t> Stable (2.4.0 / </a:t>
            </a:r>
            <a:r>
              <a:rPr lang="ko-KR" altLang="en-US" sz="1400" dirty="0"/>
              <a:t>기준</a:t>
            </a:r>
            <a:r>
              <a:rPr lang="en-US" altLang="ko-KR" sz="1400" dirty="0"/>
              <a:t>: 2024-08-09)</a:t>
            </a:r>
            <a:endParaRPr lang="ko-KR" altLang="en-US" sz="14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60</a:t>
            </a:fld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BC4B832-6946-B9FD-91A2-5A966079F224}"/>
              </a:ext>
            </a:extLst>
          </p:cNvPr>
          <p:cNvSpPr txBox="1">
            <a:spLocks/>
          </p:cNvSpPr>
          <p:nvPr/>
        </p:nvSpPr>
        <p:spPr>
          <a:xfrm>
            <a:off x="838200" y="1221046"/>
            <a:ext cx="10515599" cy="4299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b="1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Previous</a:t>
            </a:r>
            <a:r>
              <a:rPr lang="ko-KR" altLang="en-US" sz="1400" b="1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b="1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Version</a:t>
            </a:r>
            <a:endParaRPr lang="en-US" altLang="ko-KR" sz="1400" b="1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내용 개체 틀 6">
            <a:extLst>
              <a:ext uri="{FF2B5EF4-FFF2-40B4-BE49-F238E27FC236}">
                <a16:creationId xmlns:a16="http://schemas.microsoft.com/office/drawing/2014/main" id="{37F4D38A-BACB-4DD4-6124-2B77926AE9A8}"/>
              </a:ext>
            </a:extLst>
          </p:cNvPr>
          <p:cNvSpPr txBox="1">
            <a:spLocks/>
          </p:cNvSpPr>
          <p:nvPr/>
        </p:nvSpPr>
        <p:spPr>
          <a:xfrm>
            <a:off x="7450667" y="2313245"/>
            <a:ext cx="3903132" cy="61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2"/>
              </a:rPr>
              <a:t>https://pytorch.org/get-started/previous-versions/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A419653-BEF3-CF43-4502-CB80EBA76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" y="1788209"/>
            <a:ext cx="6960306" cy="45681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040652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1400" dirty="0"/>
              <a:t>23. </a:t>
            </a:r>
            <a:r>
              <a:rPr lang="ko-KR" altLang="en-US" sz="1400" dirty="0"/>
              <a:t>참고 자료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61</a:t>
            </a:fld>
            <a:endParaRPr lang="ko-KR" altLang="en-US"/>
          </a:p>
        </p:txBody>
      </p:sp>
      <p:sp>
        <p:nvSpPr>
          <p:cNvPr id="9" name="내용 개체 틀 6">
            <a:extLst>
              <a:ext uri="{FF2B5EF4-FFF2-40B4-BE49-F238E27FC236}">
                <a16:creationId xmlns:a16="http://schemas.microsoft.com/office/drawing/2014/main" id="{37F4D38A-BACB-4DD4-6124-2B77926AE9A8}"/>
              </a:ext>
            </a:extLst>
          </p:cNvPr>
          <p:cNvSpPr txBox="1">
            <a:spLocks/>
          </p:cNvSpPr>
          <p:nvPr/>
        </p:nvSpPr>
        <p:spPr>
          <a:xfrm>
            <a:off x="838202" y="1171566"/>
            <a:ext cx="10515598" cy="47805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 [Ubuntu] Ubuntu 22.04 server - Nvidia Driver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설치 및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CUDA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설치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다인엔시스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2"/>
              </a:rPr>
              <a:t>https://dain2013.tistory.com/128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accessed by 2024-08-08, last modified 2023-11-12.</a:t>
            </a: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Official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Drivers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|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NVIDIA, NVIDIA,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https://www.nvidia.com/Download/index.aspx?lang=en-us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accessed by 2024-08-08, last modified 2024-08-09.</a:t>
            </a: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3. WSL2 Ubuntu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한글화 설정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코딩하고분석하는돌스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https://</a:t>
            </a:r>
            <a:r>
              <a:rPr lang="it-IT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datanavigator.tistory.com/m/60</a:t>
            </a:r>
            <a:r>
              <a:rPr lang="it-IT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it-IT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it-IT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accessed by 2024-08-09, last modified 2024-08-09.</a:t>
            </a:r>
          </a:p>
          <a:p>
            <a:pPr algn="l" rtl="0"/>
            <a:r>
              <a:rPr lang="it-IT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해볼까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?: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ibus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실행 안될 때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shallweee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5"/>
              </a:rPr>
              <a:t>https://shallweeee.blogspot.com/2019/12/ibus.html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accessed by 2024-08-09, last modified 2019-12-21.</a:t>
            </a: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5.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윈도우의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WSL2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RDP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</a:t>
            </a:r>
            <a:r>
              <a:rPr lang="ko-KR" altLang="en-US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우분트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데스크탑 화면으로 접속 및 제어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|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xrdp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session login failed for display 0 Error </a:t>
            </a:r>
            <a:r>
              <a:rPr lang="ko-KR" altLang="en-US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해결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DragonTory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6"/>
              </a:rPr>
              <a:t>https://dragontory.tistory.com/557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accessed by 2024-08-09, last modified 2023-03-06.</a:t>
            </a: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ubuntu -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Sudo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nautilus gives Authorization required, but no authorization protocol specified - Stack Overflow,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stackoverflow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7"/>
              </a:rPr>
              <a:t>https://stackoverflow.com/questions/73490184/sudo-nautilus-gives-authorization-required-but-no-authorization-protocol-specif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accessed by 2024-08-09, last modified 2023-01.</a:t>
            </a: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How to Install Firefox as classic Deb in Ubuntu 22.04 &amp; 24.04, </a:t>
            </a:r>
            <a:r>
              <a:rPr lang="en-US" altLang="ko-KR" sz="1400" dirty="0" err="1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UbuntuHandbook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8"/>
              </a:rPr>
              <a:t>https://ubuntuhandbook.org/index.php/2022/04/install-firefox-deb-ubuntu-22-04/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accessed by 2024-08-09, last modified 2024-01-29.</a:t>
            </a:r>
          </a:p>
          <a:p>
            <a:pPr algn="l" rtl="0"/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Firefox is not opening in ubuntu 22.04 : r/Ubuntu, reddit,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9"/>
              </a:rPr>
              <a:t>https://www.reddit.com/r/Ubuntu/comments/163rz9n/firefox_is_not_opening_in_ubuntu_2204/?rdt=40545</a:t>
            </a: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4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accessed by 2024-08-09, last modified 2023.</a:t>
            </a:r>
            <a:endParaRPr lang="en-US" altLang="ko-KR" sz="1400" dirty="0">
              <a:solidFill>
                <a:srgbClr val="33333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7023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3. Mirror </a:t>
            </a:r>
            <a:r>
              <a:rPr lang="ko-KR" altLang="en-US" sz="2000" dirty="0"/>
              <a:t>사이트 바꾸기</a:t>
            </a:r>
            <a:r>
              <a:rPr lang="en-US" altLang="ko-KR" sz="2000" dirty="0"/>
              <a:t>(</a:t>
            </a:r>
            <a:r>
              <a:rPr lang="ko-KR" altLang="en-US" sz="2000" dirty="0"/>
              <a:t>국내</a:t>
            </a:r>
            <a:r>
              <a:rPr lang="en-US" altLang="ko-KR" sz="2000" dirty="0"/>
              <a:t>: Kakao Mirror)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 err="1"/>
              <a:t>sudo</a:t>
            </a:r>
            <a:r>
              <a:rPr lang="en-US" altLang="ko-KR" sz="1600" dirty="0"/>
              <a:t> apt-get update</a:t>
            </a:r>
            <a:r>
              <a:rPr lang="ko-KR" altLang="en-US" sz="1600" dirty="0"/>
              <a:t> </a:t>
            </a:r>
            <a:r>
              <a:rPr lang="en-US" altLang="ko-KR" sz="1600" dirty="0"/>
              <a:t>&amp;&amp;</a:t>
            </a:r>
            <a:r>
              <a:rPr lang="ko-KR" altLang="en-US" sz="1600" dirty="0"/>
              <a:t> </a:t>
            </a:r>
            <a:r>
              <a:rPr lang="en-US" altLang="ko-KR" sz="1600" dirty="0" err="1"/>
              <a:t>sudo</a:t>
            </a:r>
            <a:r>
              <a:rPr lang="ko-KR" altLang="en-US" sz="1600" dirty="0"/>
              <a:t> </a:t>
            </a:r>
            <a:r>
              <a:rPr lang="en-US" altLang="ko-KR" sz="1600" dirty="0"/>
              <a:t>apt-get</a:t>
            </a:r>
            <a:r>
              <a:rPr lang="ko-KR" altLang="en-US" sz="1600" dirty="0"/>
              <a:t> </a:t>
            </a:r>
            <a:r>
              <a:rPr lang="en-US" altLang="ko-KR" sz="1600" dirty="0"/>
              <a:t>upgrade</a:t>
            </a:r>
          </a:p>
          <a:p>
            <a:endParaRPr lang="en-US" altLang="ko-KR" sz="1600" dirty="0"/>
          </a:p>
          <a:p>
            <a:r>
              <a:rPr lang="en-US" altLang="ko-KR" sz="1600" dirty="0"/>
              <a:t>Y </a:t>
            </a:r>
            <a:r>
              <a:rPr lang="ko-KR" altLang="en-US" sz="1600" dirty="0"/>
              <a:t>누르기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7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3A3D9B2-9FC8-D7F8-8D68-24891D4A4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078" y="1397787"/>
            <a:ext cx="5361044" cy="488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90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im-config </a:t>
            </a:r>
            <a:r>
              <a:rPr lang="ko-KR" altLang="en-US" dirty="0"/>
              <a:t>설정하기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/>
              <a:t>im-config</a:t>
            </a:r>
            <a:endParaRPr lang="ko-KR" altLang="en-US" sz="1600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8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6B95D22-AC86-44BF-0593-13D7E9F85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067" y="1397787"/>
            <a:ext cx="7215179" cy="44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25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84129D-9C82-C44C-1ABF-B76E6E2C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im-config </a:t>
            </a:r>
            <a:r>
              <a:rPr lang="ko-KR" altLang="en-US" dirty="0"/>
              <a:t>설정하기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59486-B21C-D93A-FD49-4F6EE25A8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/>
              <a:t>“</a:t>
            </a:r>
            <a:r>
              <a:rPr lang="ko-KR" altLang="en-US" sz="1600" dirty="0"/>
              <a:t>확인</a:t>
            </a:r>
            <a:r>
              <a:rPr lang="en-US" altLang="ko-KR" sz="1600" dirty="0"/>
              <a:t>” </a:t>
            </a:r>
            <a:r>
              <a:rPr lang="ko-KR" altLang="en-US" sz="1600" dirty="0"/>
              <a:t>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41910C-1E7B-FB1B-6F76-AF5D161A6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F882-1AC1-4576-83D6-42E9DF190CBE}" type="datetime1">
              <a:rPr lang="ko-KR" altLang="en-US" smtClean="0"/>
              <a:t>2024-08-09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07DC952-2F3D-E0F5-F4D4-1A97057EA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88FF5-E835-4172-A800-DF6669E9834B}" type="slidenum">
              <a:rPr lang="ko-KR" altLang="en-US" smtClean="0"/>
              <a:t>9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7A71B88-D755-8086-E57A-A87CD1E02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090" y="1397787"/>
            <a:ext cx="5043443" cy="464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2311</Words>
  <Application>Microsoft Office PowerPoint</Application>
  <PresentationFormat>와이드스크린</PresentationFormat>
  <Paragraphs>337</Paragraphs>
  <Slides>61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61</vt:i4>
      </vt:variant>
    </vt:vector>
  </HeadingPairs>
  <TitlesOfParts>
    <vt:vector size="65" baseType="lpstr">
      <vt:lpstr>나눔고딕</vt:lpstr>
      <vt:lpstr>맑은 고딕</vt:lpstr>
      <vt:lpstr>Arial</vt:lpstr>
      <vt:lpstr>Office 테마</vt:lpstr>
      <vt:lpstr>Ubuntu Desktop 22.04.4 – xrdp, xfce4, ibus-hangul (physical environment setting)</vt:lpstr>
      <vt:lpstr>목차</vt:lpstr>
      <vt:lpstr>목차</vt:lpstr>
      <vt:lpstr>1. xrdp 설치</vt:lpstr>
      <vt:lpstr>2. xfce4 설치</vt:lpstr>
      <vt:lpstr>3. Mirror 사이트 바꾸기(국내: Kakao Mirror)</vt:lpstr>
      <vt:lpstr>3. Mirror 사이트 바꾸기(국내: Kakao Mirror)</vt:lpstr>
      <vt:lpstr>4. im-config 설정하기</vt:lpstr>
      <vt:lpstr>4. im-config 설정하기</vt:lpstr>
      <vt:lpstr>4. im-config 설정하기</vt:lpstr>
      <vt:lpstr>4. im-config 설정하기</vt:lpstr>
      <vt:lpstr>4. im-config 설정하기</vt:lpstr>
      <vt:lpstr>5. im-config – 부팅시 자동으로 ibus 데몬을 실행하기</vt:lpstr>
      <vt:lpstr>6. Vim(Vi) - .bashrc 편집하기</vt:lpstr>
      <vt:lpstr>7. xfce4의 “Gnome” 환경으로 연결(홈 디렉터리)</vt:lpstr>
      <vt:lpstr>8. Vim(Vi) - /etc/xrdp/startwm.sh 편집하기</vt:lpstr>
      <vt:lpstr>8. Vim(Vi) - /etc/xrdp/startwm.sh 편집하기</vt:lpstr>
      <vt:lpstr>8. Vim(Vi) - /etc/xrdp/startwm.sh 편집하기</vt:lpstr>
      <vt:lpstr>9. Vim(Vi) - /etc/xrdp/xrdp.ini 포트 편집하기</vt:lpstr>
      <vt:lpstr>9. Vim(Vi) - /etc/xrdp/xrdp.ini 포트 편집하기</vt:lpstr>
      <vt:lpstr>10. Authorization required, but no authorization protocol specified 문제 – 해결 방법</vt:lpstr>
      <vt:lpstr>11. dbus-x11 설치 후 실행하기</vt:lpstr>
      <vt:lpstr>12. xrdp 서비스 재시작</vt:lpstr>
      <vt:lpstr>13. 원격데스크톱에서 xrdp 접속해보기</vt:lpstr>
      <vt:lpstr>13. 원격데스크톱에서 xrdp 접속해보기</vt:lpstr>
      <vt:lpstr>13. 원격데스크톱에서 xrdp 접속해보기</vt:lpstr>
      <vt:lpstr>13. 원격데스크톱에서 xrdp 접속해보기</vt:lpstr>
      <vt:lpstr>14. ibus 기본 설정 – 입력기(한글) 추가하기</vt:lpstr>
      <vt:lpstr>14. ibus 기본 설정 – 입력기(한글) 추가하기</vt:lpstr>
      <vt:lpstr>14. ibus 기본 설정 – 입력기(한글) 추가하기</vt:lpstr>
      <vt:lpstr>14. ibus 기본 설정 – 입력기(한글) 추가하기</vt:lpstr>
      <vt:lpstr>14. ibus 기본 설정 – 입력기(한글) 추가하기</vt:lpstr>
      <vt:lpstr>15. 터미널 실행해서 한글 키보드 입력 - 테스트하기</vt:lpstr>
      <vt:lpstr>16. 터미널에서 firefox 입력했을 때 “/user.slice/user-1000.slice/session-c2.scope is not a snap cgroup” 문제 발생할 때 대처 방법</vt:lpstr>
      <vt:lpstr>17. Firefox 최신 버전(Snap 사용 안 한 버전) 설치</vt:lpstr>
      <vt:lpstr>17. Firefox 최신 버전(Snap 사용 안 한 버전) 설치</vt:lpstr>
      <vt:lpstr>17. Firefox 최신 버전(Snap 사용 안 한 버전) 설치</vt:lpstr>
      <vt:lpstr>17. Firefox 최신 버전(Snap 사용 안 한 버전) 설치</vt:lpstr>
      <vt:lpstr>17. Firefox 최신 버전(Snap 사용 안 한 버전) 설치</vt:lpstr>
      <vt:lpstr>17. Firefox 최신 버전(Snap 사용 안 한 버전) 설치</vt:lpstr>
      <vt:lpstr>17. Firefox 최신 버전(Snap 사용 안 한 버전) 설치</vt:lpstr>
      <vt:lpstr>18. Firefox 최신 버전 - 실행하기</vt:lpstr>
      <vt:lpstr>19. 안정화 여부 판단 - 재부팅 시도</vt:lpstr>
      <vt:lpstr>20. Google Chrome - 설치하기</vt:lpstr>
      <vt:lpstr>20. Google Chrome - 설치하기</vt:lpstr>
      <vt:lpstr>20. Google Chrome - 설치하기</vt:lpstr>
      <vt:lpstr>20. Google Chrome - 설치하기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21. (선택 – 보유하고 있는 경우) NVIDIA Tesla M40 24GB – CUDA 12.4 드라이버 설치(PyTorch 공식 지원 – 기준: 2024-08-09)</vt:lpstr>
      <vt:lpstr>22. (선택 – 보유하고 있는 경우) NVIDIA Tesla M40 24GB – PyTorch Stable (2.4.0 / 기준: 2024-08-09)</vt:lpstr>
      <vt:lpstr>22. (선택 – 보유하고 있는 경우) NVIDIA Tesla M40 24GB – PyTorch Stable (2.4.0 / 기준: 2024-08-09)</vt:lpstr>
      <vt:lpstr>23. 참고 자료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</dc:creator>
  <cp:lastModifiedBy>pc</cp:lastModifiedBy>
  <cp:revision>465</cp:revision>
  <dcterms:created xsi:type="dcterms:W3CDTF">2024-08-09T07:51:16Z</dcterms:created>
  <dcterms:modified xsi:type="dcterms:W3CDTF">2024-08-09T10:54:06Z</dcterms:modified>
</cp:coreProperties>
</file>