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DBAAF-90CF-405E-A5DC-CFCC3198F523}" type="datetimeFigureOut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D8AA94-FA6C-4ACC-9FCE-44FC48BE3E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562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B99BBD-B322-73DA-C239-223005CE48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52598"/>
            <a:ext cx="9144000" cy="630235"/>
          </a:xfrm>
        </p:spPr>
        <p:txBody>
          <a:bodyPr anchor="ctr">
            <a:normAutofit/>
          </a:bodyPr>
          <a:lstStyle>
            <a:lvl1pPr algn="ctr">
              <a:defRPr sz="36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E8FEFF7-EADB-8213-AA6C-9B9ECA13D6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878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3F64D7A-D290-A897-3626-2E4838EB4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E7C92-0113-4484-BED6-D51145821A6F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B663F2-D737-C315-05D5-9F80A2501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7032CC-C8DC-5470-F44B-22B8549B6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7B9814A0-D694-15D6-4649-AEF52E6278D0}"/>
              </a:ext>
            </a:extLst>
          </p:cNvPr>
          <p:cNvCxnSpPr/>
          <p:nvPr userDrawn="1"/>
        </p:nvCxnSpPr>
        <p:spPr>
          <a:xfrm>
            <a:off x="0" y="1752598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C95236D-0AE4-58E2-544B-70E41A376F6A}"/>
              </a:ext>
            </a:extLst>
          </p:cNvPr>
          <p:cNvCxnSpPr/>
          <p:nvPr userDrawn="1"/>
        </p:nvCxnSpPr>
        <p:spPr>
          <a:xfrm>
            <a:off x="0" y="2382833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314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CE85F4-5030-E0C1-5C0C-7B2AA410A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4A06741-E04A-4FB3-D3D5-EBD5EBBBAF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B80E458-AADA-D72B-E921-EC64AC844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B9632-6F8C-4A73-B66E-61C48190F04B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289E7AB-85A6-8971-F8FE-CEA851495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A42B69C-8B07-02B6-3F9A-9A42D495F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709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EE84AAA-B43A-12B7-11BF-CC3299924F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FB32744-0421-D2B4-749E-8384EE3712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DE97C51-04AF-26B1-DE3E-668F8C6CB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43F3-C18E-4592-802C-23C519D6140C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799A18-97E8-6184-7D28-17B9C99F6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4AEA2FE-D9E9-C428-6F58-A9BA69F80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7184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4E974DC-C5DB-85CD-92E5-BCC521190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2599"/>
            <a:ext cx="10515600" cy="396875"/>
          </a:xfrm>
        </p:spPr>
        <p:txBody>
          <a:bodyPr>
            <a:noAutofit/>
          </a:bodyPr>
          <a:lstStyle>
            <a:lvl1pPr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C646C7A-B016-E679-A339-48911C4CC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ECEC0EE-4CEF-DB76-AFB8-63E79D3BD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EEA886C-A18A-F733-FF5F-8EFB26760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51D7EA-3E68-39CA-27F3-D6F8775ED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51A5EEE0-AB01-7C4C-1901-A8823C1172AB}"/>
              </a:ext>
            </a:extLst>
          </p:cNvPr>
          <p:cNvCxnSpPr/>
          <p:nvPr userDrawn="1"/>
        </p:nvCxnSpPr>
        <p:spPr>
          <a:xfrm>
            <a:off x="0" y="448731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E3CC5E2E-F730-15F0-07F2-CA607C5E01C5}"/>
              </a:ext>
            </a:extLst>
          </p:cNvPr>
          <p:cNvCxnSpPr/>
          <p:nvPr userDrawn="1"/>
        </p:nvCxnSpPr>
        <p:spPr>
          <a:xfrm>
            <a:off x="0" y="879474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0401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390DECA-2DA0-8939-5CB1-D73E3640D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800E4E7-5231-5692-D3AF-B3D0D52C34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10963E6-CF30-46F3-8B7E-A3A92C133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AACD4-916A-4AD3-8B2F-6C1B8EC4E1AB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7D18207-4B23-76CA-D504-FFEC77434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877773-DD04-0ACC-909D-43B596BA3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3685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7F702B-40BF-7E7D-B19D-FAC2BF1C1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20FA37-F2C5-F0CB-8928-C97BA17BAF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9666F2A-6F75-275C-136C-C04888DA5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7C1E168-FACE-6530-4163-43A1931D8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48CD6-F63B-485E-8E4B-3D83AE39B7EF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873D13F-7B5D-3E26-E2AC-29761919C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58E5150-4AE6-5358-3450-FC66EECEA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601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85CCAF-E756-B5CF-0E27-904CC2F83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C82285-E075-F41E-4079-37FD37745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3EFB0D7-C0EF-E603-DFAE-F1573D7CBC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0F4A3E5-C7FE-98A0-D58E-DD9A8E0F4B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0B8F801-CB68-5A1B-F8F1-050BA596E7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ED1BA8F-D154-CC31-5352-C33DFA310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6F475-2016-4125-8F1A-5F8770F54DD8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D9D88C2-8473-BAF0-FD36-187811AD4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C316E06-18F0-015C-4DFE-3438A2627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5377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DDED55E-9AAE-4F92-0CE5-2D33B21B9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2A7E438-EFE9-9BCB-36D7-A7AE873A9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D2E0-2122-41DF-9C22-833480C64AD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B261360-AF9B-73EF-88AA-BA4E76811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0023CF9-FD6D-9407-C81F-AF603AF58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7858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E974739-F0D3-A4A0-F97B-BC17789DC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3C67A-CD57-48E9-9347-66E9963372F9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1CF44B0-8C0D-3773-5D1F-7EC76E827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AB2C3D2-E1C2-B0C0-8A25-7F0506713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26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C5B428-7984-381B-21C3-6D9F61966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B630B5A-9CD5-4FCC-35DE-7D02B79762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23B71B2-705F-C834-1649-5AB11DD12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A059A13-0F77-2773-D704-DA09D9098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11F9-1F33-4D9D-AACC-58989FA2A9F8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23FC6A0-FC0A-356B-2465-7EB75DA8B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4EAC5BF-DEF9-AD63-6C6F-63A1BB3A7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154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9485750-2FE8-155B-9F53-7857B9223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4C53C6C-FF09-B63F-ED85-CB53350702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9FC50B1-EF7B-C8CB-30C2-5D7736D3E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7C78DBD-11F7-2ACE-D795-8E83F2DFE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8A2D-FB66-4220-B9FD-F67F0F2DD09E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FFB9F31-382E-CB75-7DAB-1B8A9B8DE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BB435EE-CCCD-10A2-064D-C7A11B53F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9723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EE695F9-7302-761C-8685-CD3B36F3B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FD8F88E-16DD-CB7E-548C-A6B242ED6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170865-49A6-350A-313F-3ECF3FC5E5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E082CDB6-232B-4A9C-8960-AE21B6ACBD1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551187B-C052-9A1B-1E16-F6A57C9AC1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AAF10B9-1F87-F95D-A93B-7BFD952E5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defRPr>
            </a:lvl1pPr>
          </a:lstStyle>
          <a:p>
            <a:fld id="{E92BA88D-AD51-4031-BE48-5758AE4E53C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244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나눔고딕" panose="020D0604000000000000" pitchFamily="50" charset="-127"/>
          <a:ea typeface="나눔고딕" panose="020D0604000000000000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7A7844-C4C5-87C1-FCB6-E7051BC228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Python – Django </a:t>
            </a:r>
            <a:r>
              <a:rPr lang="ko-KR" altLang="en-US" sz="2800" dirty="0"/>
              <a:t>사용법 </a:t>
            </a:r>
            <a:r>
              <a:rPr lang="en-US" altLang="ko-KR" sz="2800" dirty="0"/>
              <a:t>(</a:t>
            </a:r>
            <a:r>
              <a:rPr lang="ko-KR" altLang="en-US" sz="2800" dirty="0"/>
              <a:t>기초</a:t>
            </a:r>
            <a:r>
              <a:rPr lang="en-US" altLang="ko-KR" sz="2800"/>
              <a:t>)</a:t>
            </a:r>
            <a:endParaRPr lang="ko-KR" altLang="en-US" sz="280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3DA8881-DD04-AB33-5CC2-A334ED87FA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/>
              <a:t>2024-08-13(</a:t>
            </a:r>
            <a:r>
              <a:rPr lang="ko-KR" altLang="en-US" dirty="0"/>
              <a:t>화</a:t>
            </a:r>
            <a:r>
              <a:rPr lang="en-US" altLang="ko-KR" dirty="0"/>
              <a:t>)</a:t>
            </a:r>
          </a:p>
          <a:p>
            <a:r>
              <a:rPr lang="ko-KR" altLang="en-US" dirty="0" err="1"/>
              <a:t>정도윤</a:t>
            </a:r>
            <a:r>
              <a:rPr lang="en-US" altLang="ko-KR" dirty="0"/>
              <a:t>(rabbitsun2@gmail.com)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06213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개발하기</a:t>
            </a: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10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설치된 앱 폴더 안에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templates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폴더를 생성한 후 해당 폴더 안에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index.html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파일을 생성하여 다음과 같이 작성한다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hello Django!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출력하기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B68BFA-D788-4780-B04B-BB052330E311}"/>
              </a:ext>
            </a:extLst>
          </p:cNvPr>
          <p:cNvSpPr/>
          <p:nvPr/>
        </p:nvSpPr>
        <p:spPr>
          <a:xfrm>
            <a:off x="838198" y="1837177"/>
            <a:ext cx="10295467" cy="27133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&lt;!DOCTYPE html&gt;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&lt;html lang="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en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"&gt;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&lt;head&gt;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&lt;meta charset="UTF-8" /&gt;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&lt;meta http-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equiv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="X-UA-Compatible" content="IE=edge" /&gt;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&lt;meta name="viewport" content="width=device-width, initial-scale=1.0" /&gt; 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&lt;title&gt;Document&lt;/title&gt;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&lt;/head&gt;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&lt;body&gt;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&lt;h1&gt;hello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django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!&lt;/h1&gt;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&lt;/body&gt;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&lt;/html&gt;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80004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개발하기</a:t>
            </a: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11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설치된 앱 폴더 안에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templates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폴더를 생성한 후 해당 폴더 안에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index.html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파일을 생성하여 다음과 같이 작성한다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hello Django!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출력하기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B68BFA-D788-4780-B04B-BB052330E311}"/>
              </a:ext>
            </a:extLst>
          </p:cNvPr>
          <p:cNvSpPr/>
          <p:nvPr/>
        </p:nvSpPr>
        <p:spPr>
          <a:xfrm>
            <a:off x="838198" y="1837177"/>
            <a:ext cx="10295467" cy="27133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&lt;!DOCTYPE html&gt;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&lt;html lang="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en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"&gt;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&lt;head&gt;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&lt;meta charset="UTF-8" /&gt;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&lt;meta http-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equiv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="X-UA-Compatible" content="IE=edge" /&gt;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&lt;meta name="viewport" content="width=device-width, initial-scale=1.0" /&gt; 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&lt;title&gt;Document&lt;/title&gt;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&lt;/head&gt;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&lt;body&gt;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&lt;h1&gt;hello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django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!&lt;/h1&gt;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&lt;/body&gt;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&lt;/html&gt;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426C859-536C-C1B5-DC22-2DB8CF0F9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07" y="2120971"/>
            <a:ext cx="5464020" cy="423537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74B5321F-9376-2896-FAD0-90ADD9B0C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234" y="1960879"/>
            <a:ext cx="5761482" cy="417943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60453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4.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실행하기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12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 폴더에서 명령 프롬프트를 실행하고 다음의 명령어를 입력하여 프로젝트를 실행한다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실행하기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B68BFA-D788-4780-B04B-BB052330E311}"/>
              </a:ext>
            </a:extLst>
          </p:cNvPr>
          <p:cNvSpPr/>
          <p:nvPr/>
        </p:nvSpPr>
        <p:spPr>
          <a:xfrm>
            <a:off x="838198" y="1744844"/>
            <a:ext cx="10295467" cy="30777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python manage.py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runserver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3264BC91-9FB8-4B5E-2936-537460007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8" y="2079316"/>
            <a:ext cx="6802646" cy="4296085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C5614335-ED18-D373-69B0-24A5BC18D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766" y="1837177"/>
            <a:ext cx="4609678" cy="460667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13181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5.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 </a:t>
            </a:r>
            <a:r>
              <a:rPr lang="ko-KR" altLang="en-US" b="1" dirty="0"/>
              <a:t>방식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13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199" y="1437067"/>
            <a:ext cx="10295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URL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포함시켜서 전송하는 방식</a:t>
            </a:r>
            <a:endParaRPr lang="en-US" altLang="ko-KR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서버가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DATA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받는 것</a:t>
            </a:r>
            <a:endParaRPr lang="en-US" altLang="ko-KR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요청하는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URL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뒤에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?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다음 보내려는 데이터를 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=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값 쌍으로 전송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웹 브라우저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-&gt;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(GET)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B20650D-7BB3-366D-64A1-DE33F62D5F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218567"/>
            <a:ext cx="4001229" cy="102951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65AECC-42D8-6786-4483-B84492C6657F}"/>
              </a:ext>
            </a:extLst>
          </p:cNvPr>
          <p:cNvSpPr txBox="1"/>
          <p:nvPr/>
        </p:nvSpPr>
        <p:spPr>
          <a:xfrm>
            <a:off x="838199" y="3290916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GET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방식이기에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GET num1 :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url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?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뒤에 해당 키에 해당하는 값을 따와서 출력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329D6C23-4906-1304-A1BE-B39460C82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6114" y="3651723"/>
            <a:ext cx="6115904" cy="54300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778BEDBB-A920-FB56-FC7D-E3F3AEF02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3657600"/>
            <a:ext cx="1619476" cy="66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368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5.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 </a:t>
            </a:r>
            <a:r>
              <a:rPr lang="ko-KR" altLang="en-US" b="1" dirty="0"/>
              <a:t>방식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14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웹 브라우저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-&gt;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(GET)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ED6A0B-4D44-1F80-ECF7-B5E9280512BA}"/>
              </a:ext>
            </a:extLst>
          </p:cNvPr>
          <p:cNvSpPr txBox="1"/>
          <p:nvPr/>
        </p:nvSpPr>
        <p:spPr>
          <a:xfrm>
            <a:off x="948266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여러 값을 전송할 때는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&amp;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사용하여 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=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값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&amp;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=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값으로 전송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88E7661-2BCF-13DD-B2D6-479B5ECDD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266" y="1744844"/>
            <a:ext cx="6260621" cy="472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63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6.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POST </a:t>
            </a:r>
            <a:r>
              <a:rPr lang="ko-KR" altLang="en-US" b="1" dirty="0"/>
              <a:t>방식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15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199" y="1437067"/>
            <a:ext cx="10295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form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태그로 전송하는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post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방식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전송할 수 있는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html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페이지 필요 </a:t>
            </a:r>
            <a:endParaRPr lang="en-US" altLang="ko-KR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html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페이지에서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form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태그로 전송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render :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페이지를 렌더링해 줌 </a:t>
            </a:r>
            <a:endParaRPr lang="en-US" altLang="ko-KR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context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담아 보내야 하며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context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는 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딕셔너리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형태여야 함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(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이름이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context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일 필요는 없음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웹 브라우저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-&gt;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서버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(POST)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C5F13AC-4DB5-353D-7E13-B2FE9AFAF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864" y="2304639"/>
            <a:ext cx="6430272" cy="85737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8E8DBA-496F-402B-4329-EF4460FDBCAB}"/>
              </a:ext>
            </a:extLst>
          </p:cNvPr>
          <p:cNvSpPr txBox="1"/>
          <p:nvPr/>
        </p:nvSpPr>
        <p:spPr>
          <a:xfrm>
            <a:off x="838199" y="3248580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html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context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값을 사용하려면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{{}}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중괄호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개 안에 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키값을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입력해야 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이는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template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문법이다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34A74A4B-2E55-BFBB-3E4B-B220709BA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7824" y="3606445"/>
            <a:ext cx="3696216" cy="78115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8EB5266-09B1-BF38-23CA-4D746022A9CD}"/>
              </a:ext>
            </a:extLst>
          </p:cNvPr>
          <p:cNvSpPr txBox="1"/>
          <p:nvPr/>
        </p:nvSpPr>
        <p:spPr>
          <a:xfrm>
            <a:off x="838199" y="4387604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결과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F5A3614A-2DD7-A4D0-80F0-0694D0C62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8769" y="4822978"/>
            <a:ext cx="7354326" cy="144800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00999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7.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GET(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16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465863" y="1437067"/>
            <a:ext cx="5630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from [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import views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지우고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import [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으로 변경한다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415064" y="1028629"/>
            <a:ext cx="5952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 환경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(urls.py </a:t>
            </a:r>
            <a:r>
              <a:rPr lang="en-US" altLang="ko-KR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urlpatterns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변경하기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217A5-980A-F357-6707-106F6785F724}"/>
              </a:ext>
            </a:extLst>
          </p:cNvPr>
          <p:cNvSpPr txBox="1"/>
          <p:nvPr/>
        </p:nvSpPr>
        <p:spPr>
          <a:xfrm>
            <a:off x="465863" y="3461657"/>
            <a:ext cx="59012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urlpatterns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= [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path('admin/',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admin.site.urls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),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path(＇',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web.views.index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), 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path('ex01/input', web01.views.func1), </a:t>
            </a:r>
          </a:p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path('ex01/output', web01.views.func2, name='ex01.output'), 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FF5789-9712-B6A5-151D-5E78DB407AD8}"/>
              </a:ext>
            </a:extLst>
          </p:cNvPr>
          <p:cNvSpPr txBox="1"/>
          <p:nvPr/>
        </p:nvSpPr>
        <p:spPr>
          <a:xfrm>
            <a:off x="465863" y="2161412"/>
            <a:ext cx="4292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import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web.views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5EA767-9AAF-8279-AF81-A10AA815E50C}"/>
              </a:ext>
            </a:extLst>
          </p:cNvPr>
          <p:cNvSpPr txBox="1"/>
          <p:nvPr/>
        </p:nvSpPr>
        <p:spPr>
          <a:xfrm>
            <a:off x="465863" y="2703813"/>
            <a:ext cx="5630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from [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import views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지우고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import [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으로 변경한다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184F7CD1-1C86-4D21-C4FB-52B954589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131" y="1114097"/>
            <a:ext cx="5613203" cy="500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37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7.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GET(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17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200" y="1617922"/>
            <a:ext cx="4555068" cy="24622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def func1(request):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return render(request,'input1.html')</a:t>
            </a:r>
          </a:p>
          <a:p>
            <a:endParaRPr lang="en-US" altLang="ko-KR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def func2(request):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if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request.method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== 'GET':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id =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request.GET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['id']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data = {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  'data': id,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}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return render(request,'result_get.html', data)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앱 폴더에서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views.py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내용 수정하기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80ACB473-BBB8-D411-A362-4261529B8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8578" y="1617922"/>
            <a:ext cx="6095733" cy="475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271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7.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GET(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18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templates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html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 만들기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67EFE9C7-C6B6-998F-3243-E5CDD4547EEA}"/>
              </a:ext>
            </a:extLst>
          </p:cNvPr>
          <p:cNvSpPr/>
          <p:nvPr/>
        </p:nvSpPr>
        <p:spPr>
          <a:xfrm>
            <a:off x="143936" y="2127950"/>
            <a:ext cx="6837650" cy="34183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&lt;!DOCTYPE html&gt;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&lt;html lang="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en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"&gt;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&lt;head&gt;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charset="UTF-8"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http-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equiv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="X-UA-Compatible" content="IE=edge"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name="viewport" content="width=device-width, initial-scale=1.0"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&lt;title&gt;Document&lt;/title&gt;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&lt;/head&gt;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&lt;body&gt;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&lt;form id="contents" name="contents" method="get" action="{%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url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'ex01.output' %}"&gt;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{%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csrf_token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%}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id : &lt;input name="id" type="text"&gt;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pw: &lt;input name="name" type="text"&gt;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&lt;button type="submit"&gt;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전송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&lt;/button&gt;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&lt;/form&gt;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&lt;/body&gt;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&lt;/html&gt;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1845BC76-50B2-FE2D-B7E1-01A81E3FE0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718" y="2127950"/>
            <a:ext cx="4947950" cy="33917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D0DECE6-A041-8285-4C3A-330FC92A4FA9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input1.html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6102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7.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GET(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19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templates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html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 만들기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54E14-AA61-79E4-36E6-F0EFE98998F1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result_get.html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92C453F-114B-B8DF-FD76-C10AA96E277C}"/>
              </a:ext>
            </a:extLst>
          </p:cNvPr>
          <p:cNvSpPr/>
          <p:nvPr/>
        </p:nvSpPr>
        <p:spPr>
          <a:xfrm>
            <a:off x="101603" y="1837177"/>
            <a:ext cx="6837650" cy="250331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&lt;!DOCTYPE html&gt;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&lt;html lang="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en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"&gt;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&lt;head&gt;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charset="UTF-8"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http-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equiv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="X-UA-Compatible" content="IE=edge"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name="viewport" content="width=device-width, initial-scale=1.0"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&lt;title&gt;Document&lt;/title&gt;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&lt;/head&gt;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&lt;body&gt;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{{ data }}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&lt;/body&gt;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&lt;/html&gt;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0C0161D4-77F0-3F92-7510-9A1867D07F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5932" y="1837177"/>
            <a:ext cx="5858934" cy="373663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3290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F35C25-DDF2-838E-C21B-58F4170E3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1956302-508C-A39C-1C7D-56593DFA3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b="1" dirty="0"/>
              <a:t>1.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설치</a:t>
            </a:r>
            <a:r>
              <a:rPr lang="en-US" altLang="ko-KR" b="1" dirty="0"/>
              <a:t>(pip)</a:t>
            </a:r>
          </a:p>
          <a:p>
            <a:r>
              <a:rPr lang="en-US" altLang="ko-KR" b="1" dirty="0"/>
              <a:t>2.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프로젝트 생성</a:t>
            </a:r>
            <a:endParaRPr lang="en-US" altLang="ko-KR" b="1" dirty="0"/>
          </a:p>
          <a:p>
            <a:r>
              <a:rPr lang="en-US" altLang="ko-KR" b="1" dirty="0"/>
              <a:t>3. </a:t>
            </a:r>
            <a:r>
              <a:rPr lang="ko-KR" altLang="en-US" b="1" dirty="0"/>
              <a:t>장고 </a:t>
            </a:r>
            <a:r>
              <a:rPr lang="en-US" altLang="ko-KR" b="1" dirty="0"/>
              <a:t>– </a:t>
            </a:r>
            <a:r>
              <a:rPr lang="ko-KR" altLang="en-US" b="1" dirty="0"/>
              <a:t>개발하기</a:t>
            </a:r>
            <a:endParaRPr lang="en-US" altLang="ko-KR" b="1" dirty="0"/>
          </a:p>
          <a:p>
            <a:r>
              <a:rPr lang="en-US" altLang="ko-KR" b="1" dirty="0"/>
              <a:t>4. </a:t>
            </a:r>
            <a:r>
              <a:rPr lang="ko-KR" altLang="en-US" b="1" dirty="0"/>
              <a:t>장고 </a:t>
            </a:r>
            <a:r>
              <a:rPr lang="en-US" altLang="ko-KR" b="1" dirty="0"/>
              <a:t>– </a:t>
            </a:r>
            <a:r>
              <a:rPr lang="ko-KR" altLang="en-US" b="1" dirty="0"/>
              <a:t>실행하기</a:t>
            </a:r>
            <a:endParaRPr lang="en-US" altLang="ko-KR" b="1" dirty="0"/>
          </a:p>
          <a:p>
            <a:r>
              <a:rPr lang="en-US" altLang="ko-KR" b="1" dirty="0"/>
              <a:t>5.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 </a:t>
            </a:r>
            <a:r>
              <a:rPr lang="ko-KR" altLang="en-US" b="1" dirty="0"/>
              <a:t>방식</a:t>
            </a:r>
            <a:endParaRPr lang="en-US" altLang="ko-KR" b="1" dirty="0"/>
          </a:p>
          <a:p>
            <a:r>
              <a:rPr lang="en-US" altLang="ko-KR" b="1" dirty="0"/>
              <a:t>6.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POST </a:t>
            </a:r>
            <a:r>
              <a:rPr lang="ko-KR" altLang="en-US" b="1" dirty="0"/>
              <a:t>방식</a:t>
            </a:r>
            <a:endParaRPr lang="en-US" altLang="ko-KR" b="1" dirty="0"/>
          </a:p>
          <a:p>
            <a:r>
              <a:rPr lang="en-US" altLang="ko-KR" b="1" dirty="0"/>
              <a:t>7.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GET(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</a:p>
          <a:p>
            <a:r>
              <a:rPr lang="en-US" altLang="ko-KR" b="1" dirty="0"/>
              <a:t>8.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POST(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  <a:p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DF0B300-86E5-022B-6CBF-9F58347E9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5CA6-7FCA-4167-8F64-2322DD516B1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29CA2C-FF42-3527-F45B-1DDEACC46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78447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7.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GET(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20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서버 실행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54E14-AA61-79E4-36E6-F0EFE98998F1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python manage.py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runserver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7F776AB3-518B-5469-AFDE-C766D2115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524" y="1867869"/>
            <a:ext cx="7095276" cy="395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3570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7.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GET(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21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5.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웹 브라우저에서 실행하기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54E14-AA61-79E4-36E6-F0EFE98998F1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http://127.0.0.1:8000/ex01/input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023A71A-6FF0-5EA8-1435-727941742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199" y="1837177"/>
            <a:ext cx="4987334" cy="27699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D3EAFE7A-F451-3D92-5315-33401DDA4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9134" y="3909227"/>
            <a:ext cx="7971581" cy="240785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00255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8.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POST(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22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465863" y="1437067"/>
            <a:ext cx="5630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from [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import views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지우고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import [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으로 변경한다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415064" y="1028629"/>
            <a:ext cx="59520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 환경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(urls.py </a:t>
            </a:r>
            <a:r>
              <a:rPr lang="en-US" altLang="ko-KR" sz="20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urlpatterns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변경하기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ko-KR" altLang="en-US" sz="20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3217A5-980A-F357-6707-106F6785F724}"/>
              </a:ext>
            </a:extLst>
          </p:cNvPr>
          <p:cNvSpPr txBox="1"/>
          <p:nvPr/>
        </p:nvSpPr>
        <p:spPr>
          <a:xfrm>
            <a:off x="465863" y="3461657"/>
            <a:ext cx="59012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urlpatterns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= [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path('admin/',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admin.site.urls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),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path(＇',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web.views.index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), 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path('ex01/input', web01.views.func1), 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path('ex01/output', web01.views.func2, name='ex01.output’), </a:t>
            </a:r>
          </a:p>
          <a:p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path('ex02/input', web01.views.func3), </a:t>
            </a:r>
          </a:p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path('ex02/output', web01.views.func4, name='ex02.output'), 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FF5789-9712-B6A5-151D-5E78DB407AD8}"/>
              </a:ext>
            </a:extLst>
          </p:cNvPr>
          <p:cNvSpPr txBox="1"/>
          <p:nvPr/>
        </p:nvSpPr>
        <p:spPr>
          <a:xfrm>
            <a:off x="465863" y="2161412"/>
            <a:ext cx="4292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import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web.views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5EA767-9AAF-8279-AF81-A10AA815E50C}"/>
              </a:ext>
            </a:extLst>
          </p:cNvPr>
          <p:cNvSpPr txBox="1"/>
          <p:nvPr/>
        </p:nvSpPr>
        <p:spPr>
          <a:xfrm>
            <a:off x="465863" y="2703813"/>
            <a:ext cx="56301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from [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import views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지우고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import [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으로 변경한다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8B4427A2-67FF-E018-607F-508B508E3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7131" y="1032627"/>
            <a:ext cx="5574147" cy="438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97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8.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POST(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23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200" y="1617922"/>
            <a:ext cx="4555068" cy="24622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def func3(request):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return render(request,'input2.html')</a:t>
            </a:r>
          </a:p>
          <a:p>
            <a:endParaRPr lang="en-US" altLang="ko-KR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def func4(request):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if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request.method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== 'POST':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id =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request.POST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['id']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data = {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  'data': id,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}</a:t>
            </a:r>
          </a:p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return render(request,'result_post.html', data)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앱 폴더에서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views.py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내용 수정하기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354F160A-17D2-4FEB-7B4E-B622312ED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214" y="879474"/>
            <a:ext cx="5241362" cy="588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3850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8.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POST(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24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templates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html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 만들기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54E14-AA61-79E4-36E6-F0EFE98998F1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input2.html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92C453F-114B-B8DF-FD76-C10AA96E277C}"/>
              </a:ext>
            </a:extLst>
          </p:cNvPr>
          <p:cNvSpPr/>
          <p:nvPr/>
        </p:nvSpPr>
        <p:spPr>
          <a:xfrm>
            <a:off x="101603" y="1837177"/>
            <a:ext cx="6837650" cy="365380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&lt;!DOCTYPE html&gt;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&lt;html lang="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en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"&gt;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&lt;head&gt;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charset="UTF-8"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http-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equiv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="X-UA-Compatible" content="IE=edge"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name="viewport" content="width=device-width, initial-scale=1.0"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&lt;title&gt;Document&lt;/title&gt;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&lt;/head&gt;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&lt;body&gt;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&lt;form id="contents" name="contents" method="post" action="{%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url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'ex02.output' %}"&gt;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{%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csrf_token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%}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id : &lt;input name="id" type="text"&gt;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pw: &lt;input name="name" type="text"&gt;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&lt;button type="submit"&gt;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전송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&lt;/button&gt;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&lt;/form&gt;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&lt;/body&gt;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&lt;/html&gt;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AAE0144-8AAD-89C5-AA42-EB441CE1B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921" y="976235"/>
            <a:ext cx="6231476" cy="451474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351587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8.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POST(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25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templates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</a:t>
            </a:r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html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 만들기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54E14-AA61-79E4-36E6-F0EFE98998F1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result_post.html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792C453F-114B-B8DF-FD76-C10AA96E277C}"/>
              </a:ext>
            </a:extLst>
          </p:cNvPr>
          <p:cNvSpPr/>
          <p:nvPr/>
        </p:nvSpPr>
        <p:spPr>
          <a:xfrm>
            <a:off x="101603" y="1837177"/>
            <a:ext cx="6837650" cy="365380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&lt;!DOCTYPE html&gt;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&lt;html lang="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en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"&gt;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&lt;head&gt;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charset="UTF-8"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http-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equiv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="X-UA-Compatible" content="IE=edge"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&lt;meta name="viewport" content="width=device-width, initial-scale=1.0" /&gt;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&lt;title&gt;Document&lt;/title&gt;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&lt;/head&gt;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&lt;body&gt;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	{{ data }}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&lt;/body&gt;</a:t>
            </a:r>
          </a:p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&lt;/html&gt;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23235FB4-02E6-0C8F-73CD-9315A7F68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4333" y="1218942"/>
            <a:ext cx="5858933" cy="427203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162433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8.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POST(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26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서버 실행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54E14-AA61-79E4-36E6-F0EFE98998F1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python manage.py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runserver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F9215A46-CA9B-BEB9-5505-964E1C1A3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286" y="1837177"/>
            <a:ext cx="5004733" cy="441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344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8. </a:t>
            </a:r>
            <a:r>
              <a:rPr lang="ko-KR" altLang="en-US" b="1" dirty="0"/>
              <a:t>웹 브라우저 </a:t>
            </a:r>
            <a:r>
              <a:rPr lang="en-US" altLang="ko-KR" b="1" dirty="0"/>
              <a:t>-&gt; GET(</a:t>
            </a:r>
            <a:r>
              <a:rPr lang="ko-KR" altLang="en-US" b="1" dirty="0"/>
              <a:t>입력</a:t>
            </a:r>
            <a:r>
              <a:rPr lang="en-US" altLang="ko-KR" b="1" dirty="0"/>
              <a:t>), POST(</a:t>
            </a:r>
            <a:r>
              <a:rPr lang="ko-KR" altLang="en-US" b="1" dirty="0"/>
              <a:t>출력</a:t>
            </a:r>
            <a:r>
              <a:rPr lang="en-US" altLang="ko-KR" b="1" dirty="0"/>
              <a:t>) </a:t>
            </a:r>
            <a:r>
              <a:rPr lang="ko-KR" altLang="en-US" b="1" dirty="0"/>
              <a:t>방식</a:t>
            </a:r>
            <a:r>
              <a:rPr lang="en-US" altLang="ko-KR" b="1" dirty="0"/>
              <a:t>(</a:t>
            </a:r>
            <a:r>
              <a:rPr lang="ko-KR" altLang="en-US" b="1" dirty="0"/>
              <a:t>예제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27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5.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웹 브라우저에서 실행하기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954E14-AA61-79E4-36E6-F0EFE98998F1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http://127.0.0.1:8000/ex01/input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27324C62-DE99-26DC-4025-9EA63B19C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900032"/>
            <a:ext cx="4436047" cy="285823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462BF2E8-8358-8C39-49EB-F8DBE00E9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5760" y="1891416"/>
            <a:ext cx="5839640" cy="401058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4919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1.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설치</a:t>
            </a:r>
            <a:r>
              <a:rPr lang="en-US" altLang="ko-KR" b="1" dirty="0"/>
              <a:t>(pip)</a:t>
            </a: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B23DCFD-6AC8-F5F5-8593-D4B6C0FDB094}"/>
              </a:ext>
            </a:extLst>
          </p:cNvPr>
          <p:cNvSpPr/>
          <p:nvPr/>
        </p:nvSpPr>
        <p:spPr>
          <a:xfrm>
            <a:off x="914399" y="1303866"/>
            <a:ext cx="10295467" cy="3651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pip</a:t>
            </a: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install </a:t>
            </a:r>
            <a:r>
              <a:rPr lang="en-US" altLang="ko-KR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django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5365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2.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프로젝트 생성</a:t>
            </a: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B23DCFD-6AC8-F5F5-8593-D4B6C0FDB094}"/>
              </a:ext>
            </a:extLst>
          </p:cNvPr>
          <p:cNvSpPr/>
          <p:nvPr/>
        </p:nvSpPr>
        <p:spPr>
          <a:xfrm>
            <a:off x="914397" y="1635855"/>
            <a:ext cx="10295467" cy="3651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python -m </a:t>
            </a:r>
            <a:r>
              <a:rPr lang="en-US" altLang="ko-KR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django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startproject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[</a:t>
            </a: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프로젝트명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F170C6E-04AC-27B4-96D4-3E3CA12E8959}"/>
              </a:ext>
            </a:extLst>
          </p:cNvPr>
          <p:cNvSpPr/>
          <p:nvPr/>
        </p:nvSpPr>
        <p:spPr>
          <a:xfrm>
            <a:off x="914396" y="2723216"/>
            <a:ext cx="10295467" cy="3651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python manage.py migrate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8D2CA3-8467-F2EF-C945-01B18DB11455}"/>
              </a:ext>
            </a:extLst>
          </p:cNvPr>
          <p:cNvSpPr txBox="1"/>
          <p:nvPr/>
        </p:nvSpPr>
        <p:spPr>
          <a:xfrm>
            <a:off x="914397" y="2100488"/>
            <a:ext cx="10295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Visual Studio Code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폴더 열기를 누른 후 프로젝트 폴더를 열고 명령 프롬프트를 실행한 후 다음의 명령어로 데이터베이스이 기본 테이블을 생성한다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914397" y="1278125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원하는 위치에 작업공간 폴더를 생성한 후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django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프로젝트를 생성하기 위해 다음의 명령어를 입력한다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90CE6E1E-46FF-C992-A72A-DFE584443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96" y="3187849"/>
            <a:ext cx="4713360" cy="3594848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1F674CA5-888C-F2C7-480F-234AE9139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3953" y="3186890"/>
            <a:ext cx="4145504" cy="359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30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개발하기</a:t>
            </a: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B23DCFD-6AC8-F5F5-8593-D4B6C0FDB094}"/>
              </a:ext>
            </a:extLst>
          </p:cNvPr>
          <p:cNvSpPr/>
          <p:nvPr/>
        </p:nvSpPr>
        <p:spPr>
          <a:xfrm>
            <a:off x="838200" y="1795319"/>
            <a:ext cx="10295467" cy="3651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python manage.py </a:t>
            </a:r>
            <a:r>
              <a:rPr lang="en-US" altLang="ko-KR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startapp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[</a:t>
            </a:r>
            <a:r>
              <a:rPr lang="ko-KR" altLang="en-US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CF170C6E-04AC-27B4-96D4-3E3CA12E8959}"/>
              </a:ext>
            </a:extLst>
          </p:cNvPr>
          <p:cNvSpPr/>
          <p:nvPr/>
        </p:nvSpPr>
        <p:spPr>
          <a:xfrm>
            <a:off x="838200" y="2618529"/>
            <a:ext cx="10295467" cy="21502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INSTALLED_APPS = [</a:t>
            </a:r>
          </a:p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	 </a:t>
            </a:r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'</a:t>
            </a:r>
            <a:r>
              <a:rPr lang="en-US" altLang="ko-KR" sz="1400" b="1" dirty="0" err="1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django.contrib.admin</a:t>
            </a:r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’, </a:t>
            </a:r>
          </a:p>
          <a:p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	 '</a:t>
            </a:r>
            <a:r>
              <a:rPr lang="en-US" altLang="ko-KR" sz="1400" b="1" dirty="0" err="1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django.contrib.auth</a:t>
            </a:r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’, </a:t>
            </a:r>
          </a:p>
          <a:p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	 '</a:t>
            </a:r>
            <a:r>
              <a:rPr lang="en-US" altLang="ko-KR" sz="1400" b="1" dirty="0" err="1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django.contrib.contenttypes</a:t>
            </a:r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’, </a:t>
            </a:r>
          </a:p>
          <a:p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	 '</a:t>
            </a:r>
            <a:r>
              <a:rPr lang="en-US" altLang="ko-KR" sz="1400" b="1" dirty="0" err="1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django.contrib.sessions</a:t>
            </a:r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’, </a:t>
            </a:r>
          </a:p>
          <a:p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	 '</a:t>
            </a:r>
            <a:r>
              <a:rPr lang="en-US" altLang="ko-KR" sz="1400" b="1" dirty="0" err="1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django.contrib.messages</a:t>
            </a:r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’, </a:t>
            </a:r>
          </a:p>
          <a:p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	 '</a:t>
            </a:r>
            <a:r>
              <a:rPr lang="en-US" altLang="ko-KR" sz="1400" b="1" dirty="0" err="1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django.contrib.staticfiles</a:t>
            </a:r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’, </a:t>
            </a:r>
          </a:p>
          <a:p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	 '[</a:t>
            </a:r>
            <a:r>
              <a:rPr lang="ko-KR" altLang="en-US" sz="1400" b="1" dirty="0" err="1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b="1" dirty="0">
                <a:solidFill>
                  <a:srgbClr val="00B0F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]' 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# </a:t>
            </a: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설치한 앱의 이름을 추가 </a:t>
            </a:r>
            <a:endParaRPr lang="en-US" altLang="ko-KR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8D2CA3-8467-F2EF-C945-01B18DB11455}"/>
              </a:ext>
            </a:extLst>
          </p:cNvPr>
          <p:cNvSpPr txBox="1"/>
          <p:nvPr/>
        </p:nvSpPr>
        <p:spPr>
          <a:xfrm>
            <a:off x="838200" y="2259952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앱 설치가 완료되면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프로젝트명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]/settings.py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파일을 열어 다음과 같이 설치한 앱을 설정한다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200" y="1437589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 폴더에서 명령 프롬프트를 실행하여 다음의 </a:t>
            </a:r>
            <a:r>
              <a:rPr lang="ko-KR" altLang="en-US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명령어롤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입력하여 프로젝트의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django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app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설치한다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앱 설치하기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10DF9E9F-34D2-08D5-862F-3CD2ACB71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591" y="2930858"/>
            <a:ext cx="6341743" cy="24487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667683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개발하기</a:t>
            </a: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앱 설치하기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5A0E4EDA-5952-F759-749C-C0422969D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67434"/>
            <a:ext cx="5697512" cy="485854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973144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개발하기</a:t>
            </a: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199" y="1437067"/>
            <a:ext cx="10295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Spring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프레임워크는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MVC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패턴을 따르는 것 처럼 </a:t>
            </a:r>
            <a:r>
              <a:rPr lang="en-US" altLang="ko-KR" sz="14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django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프레임워크는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MTV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패턴을 따른다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여기서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 의미하는 것은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template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이고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MVC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패턴에서의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View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처럼 사용자에게 보여지는 페이지를 의미한다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프로젝트명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]/settings.py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파일을 열어 다음과 같이 코드를 작성하여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templates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폴더의 경로를 설정한다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2. template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경로 설정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46C8CC7-0303-A258-8F8C-F7F462954432}"/>
              </a:ext>
            </a:extLst>
          </p:cNvPr>
          <p:cNvSpPr/>
          <p:nvPr/>
        </p:nvSpPr>
        <p:spPr>
          <a:xfrm>
            <a:off x="838199" y="2286386"/>
            <a:ext cx="10295467" cy="59228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BASE_DIR = Path(__file__).resolve().</a:t>
            </a:r>
            <a:r>
              <a:rPr lang="en-US" altLang="ko-KR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parent.parent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# </a:t>
            </a: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해당 코드 밑에 </a:t>
            </a:r>
            <a:b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TEMPLATE_DIR = </a:t>
            </a:r>
            <a:r>
              <a:rPr lang="en-US" altLang="ko-KR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os.path.join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(BASE_DIR,'[</a:t>
            </a:r>
            <a:r>
              <a:rPr lang="ko-KR" altLang="en-US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]/templates') # template </a:t>
            </a:r>
            <a:r>
              <a:rPr lang="ko-KR" altLang="en-US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경로 추가</a:t>
            </a: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2DBA9739-D89C-FB24-6BF9-CC9E73578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1519" y="2852797"/>
            <a:ext cx="5221659" cy="3868678"/>
          </a:xfrm>
          <a:prstGeom prst="rect">
            <a:avLst/>
          </a:prstGeom>
        </p:spPr>
      </p:pic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E8530543-B8A6-6444-E301-B3D07AC38D9D}"/>
              </a:ext>
            </a:extLst>
          </p:cNvPr>
          <p:cNvCxnSpPr/>
          <p:nvPr/>
        </p:nvCxnSpPr>
        <p:spPr>
          <a:xfrm>
            <a:off x="5795433" y="5156199"/>
            <a:ext cx="60113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016E8801-9B27-BDB3-9CED-1F9AB37E45A3}"/>
              </a:ext>
            </a:extLst>
          </p:cNvPr>
          <p:cNvCxnSpPr>
            <a:cxnSpLocks/>
          </p:cNvCxnSpPr>
          <p:nvPr/>
        </p:nvCxnSpPr>
        <p:spPr>
          <a:xfrm>
            <a:off x="5795433" y="5503332"/>
            <a:ext cx="228176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5430C37-4BCE-D461-0294-9AFF97847698}"/>
              </a:ext>
            </a:extLst>
          </p:cNvPr>
          <p:cNvSpPr/>
          <p:nvPr/>
        </p:nvSpPr>
        <p:spPr>
          <a:xfrm>
            <a:off x="4398230" y="1937776"/>
            <a:ext cx="2538086" cy="3486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import </a:t>
            </a:r>
            <a:r>
              <a:rPr lang="en-US" altLang="ko-KR" sz="14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os</a:t>
            </a:r>
            <a:endParaRPr lang="ko-KR" altLang="en-US" sz="14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7370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개발하기</a:t>
            </a: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8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199" y="1437067"/>
            <a:ext cx="10295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설치된 앱 폴더 안에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view.py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파일에서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MVC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패턴에서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Controller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와 같은 역할을 담당하는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View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설정할 수 있다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해당 파일에서 다음의 코드를 추가한다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hello Django!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출력하기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B68BFA-D788-4780-B04B-BB052330E311}"/>
              </a:ext>
            </a:extLst>
          </p:cNvPr>
          <p:cNvSpPr/>
          <p:nvPr/>
        </p:nvSpPr>
        <p:spPr>
          <a:xfrm>
            <a:off x="838198" y="1960287"/>
            <a:ext cx="10295467" cy="59228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def index(request): </a:t>
            </a:r>
            <a:b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return render(request,'index.html')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AABBE6D8-60A4-0410-1A07-3091ADEE0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503" y="1794934"/>
            <a:ext cx="5878286" cy="4572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47634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82BBBC55-2391-A268-6C76-146D6F6A3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068" y="1744844"/>
            <a:ext cx="5626727" cy="3987089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A5C12503-FF3D-EBA6-2BEF-02CF76E8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/>
              <a:t>3. </a:t>
            </a:r>
            <a:r>
              <a:rPr lang="ko-KR" altLang="en-US" b="1" dirty="0"/>
              <a:t>장고 </a:t>
            </a:r>
            <a:r>
              <a:rPr lang="en-US" altLang="ko-KR" b="1" dirty="0"/>
              <a:t>- </a:t>
            </a:r>
            <a:r>
              <a:rPr lang="ko-KR" altLang="en-US" b="1" dirty="0"/>
              <a:t>개발하기</a:t>
            </a:r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F3731DC-9E39-2516-E275-10D8BC30A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6BD4D-A633-4068-A907-11F21499ECE3}" type="datetime1">
              <a:rPr lang="ko-KR" altLang="en-US" smtClean="0"/>
              <a:t>2024-08-13</a:t>
            </a:fld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73C5574-367D-7414-C27B-E812600AA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A88D-AD51-4031-BE48-5758AE4E53CF}" type="slidenum">
              <a:rPr lang="ko-KR" altLang="en-US" smtClean="0"/>
              <a:t>9</a:t>
            </a:fld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F0B0C0-3CD2-2778-F752-0E2DD109B33E}"/>
              </a:ext>
            </a:extLst>
          </p:cNvPr>
          <p:cNvSpPr txBox="1"/>
          <p:nvPr/>
        </p:nvSpPr>
        <p:spPr>
          <a:xfrm>
            <a:off x="838199" y="1437067"/>
            <a:ext cx="10295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프로젝트명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]/urls.py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파일에서 다음과 같이 작성하여 해당 경로로 접속하면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view.py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파일에 정의한 함수가 동작하도록 한다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4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25FC40-808B-2972-C7F2-25E57162DA3F}"/>
              </a:ext>
            </a:extLst>
          </p:cNvPr>
          <p:cNvSpPr txBox="1"/>
          <p:nvPr/>
        </p:nvSpPr>
        <p:spPr>
          <a:xfrm>
            <a:off x="838200" y="1036957"/>
            <a:ext cx="102954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3. hello Django! </a:t>
            </a:r>
            <a:r>
              <a:rPr lang="ko-KR" altLang="en-US" sz="20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출력하기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2B68BFA-D788-4780-B04B-BB052330E311}"/>
              </a:ext>
            </a:extLst>
          </p:cNvPr>
          <p:cNvSpPr/>
          <p:nvPr/>
        </p:nvSpPr>
        <p:spPr>
          <a:xfrm>
            <a:off x="232206" y="1837176"/>
            <a:ext cx="6100862" cy="2303023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from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django.contrib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import admin </a:t>
            </a:r>
            <a:b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from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django.urls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import path </a:t>
            </a:r>
            <a:b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from [</a:t>
            </a:r>
            <a:r>
              <a:rPr lang="ko-KR" altLang="en-US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앱이름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import views #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추가 </a:t>
            </a:r>
            <a:b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b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urlpatterns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= [ path('admin/',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admin.site.urls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), </a:t>
            </a:r>
            <a:b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                    path('', </a:t>
            </a:r>
            <a:r>
              <a:rPr lang="en-US" altLang="ko-KR" sz="12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views.index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 # 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추가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'/'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으로 접속하면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views.py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의 </a:t>
            </a: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index</a:t>
            </a:r>
            <a:r>
              <a:rPr lang="ko-KR" altLang="en-US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함수 실행 </a:t>
            </a:r>
            <a:b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2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endParaRPr lang="ko-KR" altLang="en-US" sz="12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581F3659-708F-FA9C-9E40-08F891DD3602}"/>
              </a:ext>
            </a:extLst>
          </p:cNvPr>
          <p:cNvCxnSpPr/>
          <p:nvPr/>
        </p:nvCxnSpPr>
        <p:spPr>
          <a:xfrm>
            <a:off x="7018867" y="4521200"/>
            <a:ext cx="1371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894DD873-7A66-F819-6EFF-B2B37EABF0A9}"/>
              </a:ext>
            </a:extLst>
          </p:cNvPr>
          <p:cNvCxnSpPr>
            <a:cxnSpLocks/>
          </p:cNvCxnSpPr>
          <p:nvPr/>
        </p:nvCxnSpPr>
        <p:spPr>
          <a:xfrm>
            <a:off x="7162800" y="4893734"/>
            <a:ext cx="265006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775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2137</Words>
  <Application>Microsoft Office PowerPoint</Application>
  <PresentationFormat>와이드스크린</PresentationFormat>
  <Paragraphs>260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1" baseType="lpstr">
      <vt:lpstr>나눔고딕</vt:lpstr>
      <vt:lpstr>맑은 고딕</vt:lpstr>
      <vt:lpstr>Arial</vt:lpstr>
      <vt:lpstr>Office 테마</vt:lpstr>
      <vt:lpstr>Python – Django 사용법 (기초)</vt:lpstr>
      <vt:lpstr>목차</vt:lpstr>
      <vt:lpstr>1. 장고 - 설치(pip)</vt:lpstr>
      <vt:lpstr>2. 장고 - 프로젝트 생성</vt:lpstr>
      <vt:lpstr>3. 장고 - 개발하기</vt:lpstr>
      <vt:lpstr>3. 장고 - 개발하기</vt:lpstr>
      <vt:lpstr>3. 장고 - 개발하기</vt:lpstr>
      <vt:lpstr>3. 장고 - 개발하기</vt:lpstr>
      <vt:lpstr>3. 장고 - 개발하기</vt:lpstr>
      <vt:lpstr>3. 장고 - 개발하기</vt:lpstr>
      <vt:lpstr>3. 장고 - 개발하기</vt:lpstr>
      <vt:lpstr>4. 장고 - 실행하기</vt:lpstr>
      <vt:lpstr>5. 웹 브라우저 -&gt; GET 방식</vt:lpstr>
      <vt:lpstr>5. 웹 브라우저 -&gt; GET 방식</vt:lpstr>
      <vt:lpstr>6. 웹 브라우저 -&gt; POST 방식</vt:lpstr>
      <vt:lpstr>7. 웹 브라우저 -&gt; GET(입력), GET(출력) 방식(예제)</vt:lpstr>
      <vt:lpstr>7. 웹 브라우저 -&gt; GET(입력), GET(출력) 방식(예제)</vt:lpstr>
      <vt:lpstr>7. 웹 브라우저 -&gt; GET(입력), GET(출력) 방식(예제)</vt:lpstr>
      <vt:lpstr>7. 웹 브라우저 -&gt; GET(입력), GET(출력) 방식(예제)</vt:lpstr>
      <vt:lpstr>7. 웹 브라우저 -&gt; GET(입력), GET(출력) 방식(예제)</vt:lpstr>
      <vt:lpstr>7. 웹 브라우저 -&gt; GET(입력), GET(출력) 방식(예제)</vt:lpstr>
      <vt:lpstr>8. 웹 브라우저 -&gt; GET(입력), POST(출력) 방식(예제)</vt:lpstr>
      <vt:lpstr>8. 웹 브라우저 -&gt; GET(입력), POST(출력) 방식(예제)</vt:lpstr>
      <vt:lpstr>8. 웹 브라우저 -&gt; GET(입력), POST(출력) 방식(예제)</vt:lpstr>
      <vt:lpstr>8. 웹 브라우저 -&gt; GET(입력), POST(출력) 방식(예제)</vt:lpstr>
      <vt:lpstr>8. 웹 브라우저 -&gt; GET(입력), POST(출력) 방식(예제)</vt:lpstr>
      <vt:lpstr>8. 웹 브라우저 -&gt; GET(입력), POST(출력) 방식(예제)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269</cp:revision>
  <dcterms:created xsi:type="dcterms:W3CDTF">2024-08-13T00:00:51Z</dcterms:created>
  <dcterms:modified xsi:type="dcterms:W3CDTF">2024-08-13T07:57:23Z</dcterms:modified>
</cp:coreProperties>
</file>