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73" r:id="rId4"/>
    <p:sldId id="297" r:id="rId5"/>
    <p:sldId id="274" r:id="rId6"/>
    <p:sldId id="275" r:id="rId7"/>
    <p:sldId id="276" r:id="rId8"/>
    <p:sldId id="277" r:id="rId9"/>
    <p:sldId id="296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98" r:id="rId20"/>
    <p:sldId id="295" r:id="rId21"/>
    <p:sldId id="287" r:id="rId22"/>
    <p:sldId id="288" r:id="rId23"/>
    <p:sldId id="289" r:id="rId24"/>
    <p:sldId id="290" r:id="rId25"/>
    <p:sldId id="291" r:id="rId26"/>
    <p:sldId id="294" r:id="rId27"/>
    <p:sldId id="292" r:id="rId28"/>
    <p:sldId id="293" r:id="rId29"/>
  </p:sldIdLst>
  <p:sldSz cx="10693400" cy="7561263"/>
  <p:notesSz cx="6858000" cy="9144000"/>
  <p:defaultTextStyle>
    <a:defPPr>
      <a:defRPr lang="ko-KR"/>
    </a:defPPr>
    <a:lvl1pPr marL="0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C1C4"/>
    <a:srgbClr val="E84659"/>
    <a:srgbClr val="8F3845"/>
    <a:srgbClr val="C1A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28" autoAdjust="0"/>
    <p:restoredTop sz="94425" autoAdjust="0"/>
  </p:normalViewPr>
  <p:slideViewPr>
    <p:cSldViewPr>
      <p:cViewPr varScale="1">
        <p:scale>
          <a:sx n="99" d="100"/>
          <a:sy n="99" d="100"/>
        </p:scale>
        <p:origin x="1386" y="84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3174" y="-90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D2F16A-FEB9-4CF9-9436-8139444FD5DA}" type="datetimeFigureOut">
              <a:rPr lang="ko-KR" altLang="en-US" smtClean="0"/>
              <a:pPr/>
              <a:t>2022-03-22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2A1C4-5C5B-4B90-B503-04257274C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5087C6-D177-4010-83F5-8D8AD989BC06}" type="datetimeFigureOut">
              <a:rPr lang="ko-KR" altLang="en-US" smtClean="0"/>
              <a:pPr/>
              <a:t>2022-03-22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90CB16-601B-4EC5-A385-DB731B7A438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텍스트 개체 틀 14"/>
          <p:cNvSpPr>
            <a:spLocks noGrp="1"/>
          </p:cNvSpPr>
          <p:nvPr>
            <p:ph type="body" sz="quarter" idx="10" hasCustomPrompt="1"/>
          </p:nvPr>
        </p:nvSpPr>
        <p:spPr>
          <a:xfrm>
            <a:off x="359999" y="5934897"/>
            <a:ext cx="6840000" cy="1440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95690" rtl="0" eaLnBrk="1" fontAlgn="auto" latinLnBrk="1" hangingPunct="1">
              <a:lnSpc>
                <a:spcPts val="4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ko-KR" altLang="en-US" sz="3600" b="0" i="0" u="none" strike="noStrike" kern="1200" cap="none" spc="110" normalizeH="0" baseline="0" noProof="0">
                <a:ln>
                  <a:noFill/>
                </a:ln>
                <a:solidFill>
                  <a:srgbClr val="BCC1C4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marL="0" marR="0" lvl="0" indent="0" algn="l" defTabSz="995690" rtl="0" eaLnBrk="1" fontAlgn="auto" latinLnBrk="1" hangingPunct="1">
              <a:lnSpc>
                <a:spcPts val="4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100" b="0" i="0" u="none" strike="noStrike" kern="1200" cap="none" spc="110" normalizeH="0" baseline="0" noProof="0" dirty="0" smtClean="0">
                <a:ln>
                  <a:noFill/>
                </a:ln>
                <a:solidFill>
                  <a:srgbClr val="BCC1C4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design by</a:t>
            </a:r>
            <a:endParaRPr kumimoji="0" lang="ko-KR" altLang="en-US" sz="4100" b="0" i="0" u="none" strike="noStrike" kern="1200" cap="none" spc="110" normalizeH="0" baseline="0" noProof="0" dirty="0" smtClean="0">
              <a:ln>
                <a:noFill/>
              </a:ln>
              <a:solidFill>
                <a:srgbClr val="BCC1C4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pic>
        <p:nvPicPr>
          <p:cNvPr id="16" name="그림 15" descr="arrow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6097" y="786565"/>
            <a:ext cx="1302625" cy="803285"/>
          </a:xfrm>
          <a:prstGeom prst="rect">
            <a:avLst/>
          </a:prstGeom>
        </p:spPr>
      </p:pic>
      <p:sp>
        <p:nvSpPr>
          <p:cNvPr id="9" name="제목 1"/>
          <p:cNvSpPr>
            <a:spLocks noGrp="1"/>
          </p:cNvSpPr>
          <p:nvPr>
            <p:ph type="title" hasCustomPrompt="1"/>
          </p:nvPr>
        </p:nvSpPr>
        <p:spPr>
          <a:xfrm>
            <a:off x="360000" y="396001"/>
            <a:ext cx="6840000" cy="5400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4400"/>
              </a:lnSpc>
              <a:defRPr sz="4100" spc="110" baseline="0">
                <a:solidFill>
                  <a:schemeClr val="tx1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r>
              <a:rPr lang="ko-KR" altLang="en-US" dirty="0" smtClean="0"/>
              <a:t>문서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제목</a:t>
            </a:r>
            <a:endParaRPr lang="ko-KR" altLang="en-US" dirty="0"/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2700000" y="432259"/>
            <a:ext cx="756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0135-E8A4-45D7-B192-830677B1C74A}" type="datetimeFigureOut">
              <a:rPr lang="ko-KR" altLang="en-US" smtClean="0"/>
              <a:t>2022-03-22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DBD6C-29EB-46FA-9443-06FB8154C9B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1070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 userDrawn="1"/>
        </p:nvSpPr>
        <p:spPr>
          <a:xfrm>
            <a:off x="3546700" y="1980631"/>
            <a:ext cx="3600000" cy="360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제목 1"/>
          <p:cNvSpPr>
            <a:spLocks noGrp="1"/>
          </p:cNvSpPr>
          <p:nvPr>
            <p:ph type="title" hasCustomPrompt="1"/>
          </p:nvPr>
        </p:nvSpPr>
        <p:spPr>
          <a:xfrm>
            <a:off x="5380280" y="-162774"/>
            <a:ext cx="5313119" cy="3541761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5500"/>
              </a:lnSpc>
              <a:defRPr sz="4500" spc="300" baseline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r>
              <a:rPr lang="ko-KR" altLang="en-US" dirty="0" smtClean="0"/>
              <a:t>문서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제목</a:t>
            </a:r>
            <a:endParaRPr lang="ko-KR" altLang="en-US" dirty="0"/>
          </a:p>
        </p:txBody>
      </p:sp>
      <p:sp>
        <p:nvSpPr>
          <p:cNvPr id="5" name="텍스트 개체 틀 18"/>
          <p:cNvSpPr>
            <a:spLocks noGrp="1"/>
          </p:cNvSpPr>
          <p:nvPr>
            <p:ph type="body" sz="quarter" idx="10" hasCustomPrompt="1"/>
          </p:nvPr>
        </p:nvSpPr>
        <p:spPr>
          <a:xfrm>
            <a:off x="5382000" y="5493669"/>
            <a:ext cx="5311400" cy="180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ts val="4300"/>
              </a:lnSpc>
              <a:buNone/>
              <a:defRPr sz="4500" spc="300" baseline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lvl="0"/>
            <a:r>
              <a:rPr lang="en-US" altLang="ko-KR" dirty="0" smtClean="0"/>
              <a:t>design by</a:t>
            </a:r>
            <a:endParaRPr lang="ko-KR" altLang="en-US" dirty="0"/>
          </a:p>
        </p:txBody>
      </p:sp>
      <p:cxnSp>
        <p:nvCxnSpPr>
          <p:cNvPr id="6" name="직선 연결선 5"/>
          <p:cNvCxnSpPr/>
          <p:nvPr userDrawn="1"/>
        </p:nvCxnSpPr>
        <p:spPr>
          <a:xfrm>
            <a:off x="5400000" y="3378988"/>
            <a:ext cx="4590000" cy="1588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기본 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 hasCustomPrompt="1"/>
          </p:nvPr>
        </p:nvSpPr>
        <p:spPr>
          <a:xfrm>
            <a:off x="360000" y="396001"/>
            <a:ext cx="4384492" cy="3202066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4400"/>
              </a:lnSpc>
              <a:defRPr sz="4100" spc="110" baseline="0">
                <a:solidFill>
                  <a:srgbClr val="E84659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r>
              <a:rPr lang="ko-KR" altLang="en-US" dirty="0" smtClean="0"/>
              <a:t>제목</a:t>
            </a:r>
            <a:endParaRPr lang="ko-KR" altLang="en-US" dirty="0"/>
          </a:p>
        </p:txBody>
      </p:sp>
      <p:pic>
        <p:nvPicPr>
          <p:cNvPr id="15" name="그림 14" descr="arrow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6097" y="786565"/>
            <a:ext cx="1302625" cy="803286"/>
          </a:xfrm>
          <a:prstGeom prst="rect">
            <a:avLst/>
          </a:prstGeom>
        </p:spPr>
      </p:pic>
      <p:sp>
        <p:nvSpPr>
          <p:cNvPr id="16" name="텍스트 개체 틀 28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3815563"/>
            <a:ext cx="2227262" cy="197328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100"/>
              </a:lnSpc>
              <a:buNone/>
              <a:defRPr sz="1000" baseline="0">
                <a:solidFill>
                  <a:srgbClr val="E84659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 smtClean="0"/>
              <a:t>소제목</a:t>
            </a:r>
            <a:endParaRPr lang="ko-KR" altLang="en-US" dirty="0"/>
          </a:p>
        </p:txBody>
      </p:sp>
      <p:cxnSp>
        <p:nvCxnSpPr>
          <p:cNvPr id="6" name="직선 연결선 5"/>
          <p:cNvCxnSpPr/>
          <p:nvPr userDrawn="1"/>
        </p:nvCxnSpPr>
        <p:spPr>
          <a:xfrm>
            <a:off x="2700000" y="432259"/>
            <a:ext cx="7560000" cy="0"/>
          </a:xfrm>
          <a:prstGeom prst="line">
            <a:avLst/>
          </a:prstGeom>
          <a:ln w="25400">
            <a:solidFill>
              <a:srgbClr val="E846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 hasCustomPrompt="1"/>
          </p:nvPr>
        </p:nvSpPr>
        <p:spPr>
          <a:xfrm>
            <a:off x="360000" y="396001"/>
            <a:ext cx="4384492" cy="3202066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4400"/>
              </a:lnSpc>
              <a:defRPr sz="4100" spc="110" baseline="0">
                <a:solidFill>
                  <a:srgbClr val="E84659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r>
              <a:rPr lang="ko-KR" altLang="en-US" dirty="0" smtClean="0"/>
              <a:t>제목</a:t>
            </a:r>
            <a:endParaRPr lang="ko-KR" altLang="en-US" dirty="0"/>
          </a:p>
        </p:txBody>
      </p:sp>
      <p:pic>
        <p:nvPicPr>
          <p:cNvPr id="6" name="그림 5" descr="arrow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6097" y="786565"/>
            <a:ext cx="1302625" cy="803286"/>
          </a:xfrm>
          <a:prstGeom prst="rect">
            <a:avLst/>
          </a:prstGeom>
        </p:spPr>
      </p:pic>
      <p:sp>
        <p:nvSpPr>
          <p:cNvPr id="7" name="텍스트 개체 틀 28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3815563"/>
            <a:ext cx="2227262" cy="197328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100"/>
              </a:lnSpc>
              <a:buNone/>
              <a:defRPr sz="1000" baseline="0">
                <a:solidFill>
                  <a:srgbClr val="E84659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 smtClean="0"/>
              <a:t>소제목</a:t>
            </a:r>
            <a:endParaRPr lang="ko-KR" altLang="en-US" dirty="0"/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2700000" y="432259"/>
            <a:ext cx="7560000" cy="0"/>
          </a:xfrm>
          <a:prstGeom prst="line">
            <a:avLst/>
          </a:prstGeom>
          <a:ln w="25400">
            <a:solidFill>
              <a:srgbClr val="E846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_메인컬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 hasCustomPrompt="1"/>
          </p:nvPr>
        </p:nvSpPr>
        <p:spPr>
          <a:xfrm>
            <a:off x="360000" y="396001"/>
            <a:ext cx="4384492" cy="3202066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4400"/>
              </a:lnSpc>
              <a:defRPr sz="4100" spc="110" baseline="0">
                <a:solidFill>
                  <a:srgbClr val="E84659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r>
              <a:rPr lang="ko-KR" altLang="en-US" dirty="0" smtClean="0"/>
              <a:t>제목</a:t>
            </a:r>
            <a:endParaRPr lang="ko-KR" altLang="en-US" dirty="0"/>
          </a:p>
        </p:txBody>
      </p:sp>
      <p:pic>
        <p:nvPicPr>
          <p:cNvPr id="5" name="그림 4" descr="arrow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6097" y="786565"/>
            <a:ext cx="1302625" cy="803286"/>
          </a:xfrm>
          <a:prstGeom prst="rect">
            <a:avLst/>
          </a:prstGeom>
        </p:spPr>
      </p:pic>
      <p:sp>
        <p:nvSpPr>
          <p:cNvPr id="6" name="텍스트 개체 틀 28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3815563"/>
            <a:ext cx="2227262" cy="197328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100"/>
              </a:lnSpc>
              <a:buNone/>
              <a:defRPr sz="1000" baseline="0">
                <a:solidFill>
                  <a:srgbClr val="E84659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 smtClean="0"/>
              <a:t>소제목</a:t>
            </a:r>
            <a:endParaRPr lang="ko-KR" altLang="en-US" dirty="0"/>
          </a:p>
        </p:txBody>
      </p:sp>
      <p:sp>
        <p:nvSpPr>
          <p:cNvPr id="7" name="텍스트 개체 틀 8"/>
          <p:cNvSpPr>
            <a:spLocks noGrp="1"/>
          </p:cNvSpPr>
          <p:nvPr>
            <p:ph type="body" sz="quarter" idx="10" hasCustomPrompt="1"/>
          </p:nvPr>
        </p:nvSpPr>
        <p:spPr>
          <a:xfrm>
            <a:off x="2700000" y="3086136"/>
            <a:ext cx="7558088" cy="438904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800" spc="-30" baseline="0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ko-KR" altLang="en-US" dirty="0" smtClean="0"/>
              <a:t>항목 </a:t>
            </a:r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8" name="텍스트 개체 틀 8"/>
          <p:cNvSpPr>
            <a:spLocks noGrp="1"/>
          </p:cNvSpPr>
          <p:nvPr>
            <p:ph type="body" sz="quarter" idx="11" hasCustomPrompt="1"/>
          </p:nvPr>
        </p:nvSpPr>
        <p:spPr>
          <a:xfrm>
            <a:off x="2700000" y="3890170"/>
            <a:ext cx="7558088" cy="438904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800" spc="-30" baseline="0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ko-KR" altLang="en-US" dirty="0" smtClean="0"/>
              <a:t>항목 </a:t>
            </a:r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12" hasCustomPrompt="1"/>
          </p:nvPr>
        </p:nvSpPr>
        <p:spPr>
          <a:xfrm>
            <a:off x="2700000" y="4729221"/>
            <a:ext cx="7558088" cy="438904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800" spc="-30" baseline="0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ko-KR" altLang="en-US" dirty="0" smtClean="0"/>
              <a:t>항목 </a:t>
            </a:r>
            <a:r>
              <a:rPr lang="en-US" altLang="ko-KR" dirty="0" smtClean="0"/>
              <a:t>3</a:t>
            </a:r>
            <a:endParaRPr lang="ko-KR" altLang="en-US" dirty="0"/>
          </a:p>
        </p:txBody>
      </p:sp>
      <p:cxnSp>
        <p:nvCxnSpPr>
          <p:cNvPr id="10" name="직선 연결선 9"/>
          <p:cNvCxnSpPr/>
          <p:nvPr userDrawn="1"/>
        </p:nvCxnSpPr>
        <p:spPr>
          <a:xfrm>
            <a:off x="2700000" y="432259"/>
            <a:ext cx="7560000" cy="0"/>
          </a:xfrm>
          <a:prstGeom prst="line">
            <a:avLst/>
          </a:prstGeom>
          <a:ln w="25400">
            <a:solidFill>
              <a:srgbClr val="E846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키워드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텍스트 개체 틀 8"/>
          <p:cNvSpPr>
            <a:spLocks noGrp="1"/>
          </p:cNvSpPr>
          <p:nvPr>
            <p:ph type="body" sz="quarter" idx="10" hasCustomPrompt="1"/>
          </p:nvPr>
        </p:nvSpPr>
        <p:spPr>
          <a:xfrm>
            <a:off x="2700000" y="2137546"/>
            <a:ext cx="7558088" cy="438904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900" spc="-30" baseline="0"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 smtClean="0"/>
              <a:t>항목 </a:t>
            </a:r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35" name="제목 1"/>
          <p:cNvSpPr>
            <a:spLocks noGrp="1"/>
          </p:cNvSpPr>
          <p:nvPr>
            <p:ph type="title" hasCustomPrompt="1"/>
          </p:nvPr>
        </p:nvSpPr>
        <p:spPr>
          <a:xfrm>
            <a:off x="360000" y="396001"/>
            <a:ext cx="4384492" cy="3202066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4400"/>
              </a:lnSpc>
              <a:defRPr sz="4100" spc="110" baseline="0">
                <a:solidFill>
                  <a:srgbClr val="E84659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r>
              <a:rPr lang="ko-KR" altLang="en-US" dirty="0" smtClean="0"/>
              <a:t>제목</a:t>
            </a:r>
            <a:endParaRPr lang="ko-KR" altLang="en-US" dirty="0"/>
          </a:p>
        </p:txBody>
      </p:sp>
      <p:cxnSp>
        <p:nvCxnSpPr>
          <p:cNvPr id="36" name="직선 연결선 35"/>
          <p:cNvCxnSpPr/>
          <p:nvPr userDrawn="1"/>
        </p:nvCxnSpPr>
        <p:spPr>
          <a:xfrm>
            <a:off x="4860000" y="2137546"/>
            <a:ext cx="1800000" cy="1588"/>
          </a:xfrm>
          <a:prstGeom prst="line">
            <a:avLst/>
          </a:prstGeom>
          <a:ln w="3810">
            <a:solidFill>
              <a:srgbClr val="BCC1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텍스트 개체 틀 30"/>
          <p:cNvSpPr>
            <a:spLocks noGrp="1"/>
          </p:cNvSpPr>
          <p:nvPr>
            <p:ph type="body" sz="quarter" idx="14" hasCustomPrompt="1"/>
          </p:nvPr>
        </p:nvSpPr>
        <p:spPr>
          <a:xfrm>
            <a:off x="2700000" y="2685241"/>
            <a:ext cx="7558088" cy="124301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300"/>
              </a:lnSpc>
              <a:buNone/>
              <a:defRPr sz="4200" b="1" baseline="0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en-US" altLang="ko-KR" dirty="0" smtClean="0"/>
              <a:t>Keyword </a:t>
            </a:r>
            <a:endParaRPr lang="ko-KR" altLang="en-US" dirty="0"/>
          </a:p>
        </p:txBody>
      </p:sp>
      <p:pic>
        <p:nvPicPr>
          <p:cNvPr id="42" name="그림 41" descr="arrow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6097" y="786565"/>
            <a:ext cx="1302625" cy="803286"/>
          </a:xfrm>
          <a:prstGeom prst="rect">
            <a:avLst/>
          </a:prstGeom>
        </p:spPr>
      </p:pic>
      <p:sp>
        <p:nvSpPr>
          <p:cNvPr id="44" name="텍스트 개체 틀 28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3815563"/>
            <a:ext cx="2227262" cy="197328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100"/>
              </a:lnSpc>
              <a:buNone/>
              <a:defRPr sz="1000" baseline="0">
                <a:solidFill>
                  <a:srgbClr val="E84659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 smtClean="0"/>
              <a:t>소제목</a:t>
            </a:r>
            <a:endParaRPr lang="ko-KR" altLang="en-US" dirty="0"/>
          </a:p>
        </p:txBody>
      </p:sp>
      <p:cxnSp>
        <p:nvCxnSpPr>
          <p:cNvPr id="9" name="직선 연결선 8"/>
          <p:cNvCxnSpPr/>
          <p:nvPr userDrawn="1"/>
        </p:nvCxnSpPr>
        <p:spPr>
          <a:xfrm>
            <a:off x="2700000" y="432259"/>
            <a:ext cx="7560000" cy="0"/>
          </a:xfrm>
          <a:prstGeom prst="line">
            <a:avLst/>
          </a:prstGeom>
          <a:ln w="25400">
            <a:solidFill>
              <a:srgbClr val="E846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키워드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텍스트 개체 틀 8"/>
          <p:cNvSpPr>
            <a:spLocks noGrp="1"/>
          </p:cNvSpPr>
          <p:nvPr>
            <p:ph type="body" sz="quarter" idx="10" hasCustomPrompt="1"/>
          </p:nvPr>
        </p:nvSpPr>
        <p:spPr>
          <a:xfrm>
            <a:off x="2700000" y="2137546"/>
            <a:ext cx="7558088" cy="438904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900" spc="-30" baseline="0"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 smtClean="0"/>
              <a:t>항목 </a:t>
            </a:r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19" name="텍스트 개체 틀 8"/>
          <p:cNvSpPr>
            <a:spLocks noGrp="1"/>
          </p:cNvSpPr>
          <p:nvPr>
            <p:ph type="body" sz="quarter" idx="11" hasCustomPrompt="1"/>
          </p:nvPr>
        </p:nvSpPr>
        <p:spPr>
          <a:xfrm>
            <a:off x="2700000" y="3999709"/>
            <a:ext cx="7558088" cy="438904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900" spc="-30" baseline="0"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 smtClean="0"/>
              <a:t>항목 </a:t>
            </a:r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21" name="제목 1"/>
          <p:cNvSpPr>
            <a:spLocks noGrp="1"/>
          </p:cNvSpPr>
          <p:nvPr>
            <p:ph type="title" hasCustomPrompt="1"/>
          </p:nvPr>
        </p:nvSpPr>
        <p:spPr>
          <a:xfrm>
            <a:off x="360000" y="396001"/>
            <a:ext cx="4384492" cy="3202066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4400"/>
              </a:lnSpc>
              <a:defRPr sz="4100" spc="110" baseline="0">
                <a:solidFill>
                  <a:srgbClr val="E84659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r>
              <a:rPr lang="ko-KR" altLang="en-US" dirty="0" smtClean="0"/>
              <a:t>제목</a:t>
            </a:r>
            <a:endParaRPr lang="ko-KR" altLang="en-US" dirty="0"/>
          </a:p>
        </p:txBody>
      </p:sp>
      <p:cxnSp>
        <p:nvCxnSpPr>
          <p:cNvPr id="22" name="직선 연결선 21"/>
          <p:cNvCxnSpPr/>
          <p:nvPr userDrawn="1"/>
        </p:nvCxnSpPr>
        <p:spPr>
          <a:xfrm>
            <a:off x="4860000" y="2137546"/>
            <a:ext cx="1800000" cy="1588"/>
          </a:xfrm>
          <a:prstGeom prst="line">
            <a:avLst/>
          </a:prstGeom>
          <a:ln w="3810">
            <a:solidFill>
              <a:srgbClr val="BCC1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/>
          <p:cNvCxnSpPr/>
          <p:nvPr userDrawn="1"/>
        </p:nvCxnSpPr>
        <p:spPr>
          <a:xfrm>
            <a:off x="4860000" y="3999709"/>
            <a:ext cx="1800000" cy="1588"/>
          </a:xfrm>
          <a:prstGeom prst="line">
            <a:avLst/>
          </a:prstGeom>
          <a:ln w="3810">
            <a:solidFill>
              <a:srgbClr val="BCC1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텍스트 개체 틀 30"/>
          <p:cNvSpPr>
            <a:spLocks noGrp="1"/>
          </p:cNvSpPr>
          <p:nvPr>
            <p:ph type="body" sz="quarter" idx="14" hasCustomPrompt="1"/>
          </p:nvPr>
        </p:nvSpPr>
        <p:spPr>
          <a:xfrm>
            <a:off x="2700000" y="2685241"/>
            <a:ext cx="7558088" cy="124301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300"/>
              </a:lnSpc>
              <a:buNone/>
              <a:defRPr sz="4200" b="1" baseline="0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en-US" altLang="ko-KR" dirty="0" smtClean="0"/>
              <a:t>Keyword </a:t>
            </a:r>
            <a:endParaRPr lang="ko-KR" altLang="en-US" dirty="0"/>
          </a:p>
        </p:txBody>
      </p:sp>
      <p:sp>
        <p:nvSpPr>
          <p:cNvPr id="26" name="텍스트 개체 틀 30"/>
          <p:cNvSpPr>
            <a:spLocks noGrp="1"/>
          </p:cNvSpPr>
          <p:nvPr>
            <p:ph type="body" sz="quarter" idx="15" hasCustomPrompt="1"/>
          </p:nvPr>
        </p:nvSpPr>
        <p:spPr>
          <a:xfrm>
            <a:off x="2700000" y="4583917"/>
            <a:ext cx="7558088" cy="124301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300"/>
              </a:lnSpc>
              <a:buNone/>
              <a:defRPr sz="4200" b="1" baseline="0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en-US" altLang="ko-KR" dirty="0" smtClean="0"/>
              <a:t>Keyword</a:t>
            </a:r>
            <a:endParaRPr lang="ko-KR" altLang="en-US" dirty="0"/>
          </a:p>
        </p:txBody>
      </p:sp>
      <p:pic>
        <p:nvPicPr>
          <p:cNvPr id="28" name="그림 27" descr="arrow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6097" y="786565"/>
            <a:ext cx="1302625" cy="803286"/>
          </a:xfrm>
          <a:prstGeom prst="rect">
            <a:avLst/>
          </a:prstGeom>
        </p:spPr>
      </p:pic>
      <p:sp>
        <p:nvSpPr>
          <p:cNvPr id="30" name="텍스트 개체 틀 28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3815563"/>
            <a:ext cx="2227262" cy="197328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100"/>
              </a:lnSpc>
              <a:buNone/>
              <a:defRPr sz="1000" baseline="0">
                <a:solidFill>
                  <a:srgbClr val="E84659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 smtClean="0"/>
              <a:t>소제목</a:t>
            </a:r>
            <a:endParaRPr lang="ko-KR" altLang="en-US" dirty="0"/>
          </a:p>
        </p:txBody>
      </p:sp>
      <p:cxnSp>
        <p:nvCxnSpPr>
          <p:cNvPr id="13" name="직선 연결선 12"/>
          <p:cNvCxnSpPr/>
          <p:nvPr userDrawn="1"/>
        </p:nvCxnSpPr>
        <p:spPr>
          <a:xfrm>
            <a:off x="2700000" y="432259"/>
            <a:ext cx="7560000" cy="0"/>
          </a:xfrm>
          <a:prstGeom prst="line">
            <a:avLst/>
          </a:prstGeom>
          <a:ln w="25400">
            <a:solidFill>
              <a:srgbClr val="E846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키워드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텍스트 개체 틀 8"/>
          <p:cNvSpPr>
            <a:spLocks noGrp="1"/>
          </p:cNvSpPr>
          <p:nvPr>
            <p:ph type="body" sz="quarter" idx="10" hasCustomPrompt="1"/>
          </p:nvPr>
        </p:nvSpPr>
        <p:spPr>
          <a:xfrm>
            <a:off x="2700000" y="2137546"/>
            <a:ext cx="7558088" cy="438904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900" spc="-30" baseline="0"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 smtClean="0"/>
              <a:t>항목 </a:t>
            </a:r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10" name="텍스트 개체 틀 8"/>
          <p:cNvSpPr>
            <a:spLocks noGrp="1"/>
          </p:cNvSpPr>
          <p:nvPr>
            <p:ph type="body" sz="quarter" idx="11" hasCustomPrompt="1"/>
          </p:nvPr>
        </p:nvSpPr>
        <p:spPr>
          <a:xfrm>
            <a:off x="2700000" y="3999709"/>
            <a:ext cx="7558088" cy="438904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900" spc="-30" baseline="0"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 smtClean="0"/>
              <a:t>항목 </a:t>
            </a:r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11" name="텍스트 개체 틀 8"/>
          <p:cNvSpPr>
            <a:spLocks noGrp="1"/>
          </p:cNvSpPr>
          <p:nvPr>
            <p:ph type="body" sz="quarter" idx="12" hasCustomPrompt="1"/>
          </p:nvPr>
        </p:nvSpPr>
        <p:spPr>
          <a:xfrm>
            <a:off x="2700000" y="5788846"/>
            <a:ext cx="7558088" cy="438904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900" spc="-30" baseline="0"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 smtClean="0"/>
              <a:t>항목 </a:t>
            </a:r>
            <a:r>
              <a:rPr lang="en-US" altLang="ko-KR" dirty="0" smtClean="0"/>
              <a:t>3</a:t>
            </a:r>
            <a:endParaRPr lang="ko-KR" altLang="en-US" dirty="0"/>
          </a:p>
        </p:txBody>
      </p:sp>
      <p:sp>
        <p:nvSpPr>
          <p:cNvPr id="23" name="제목 1"/>
          <p:cNvSpPr>
            <a:spLocks noGrp="1"/>
          </p:cNvSpPr>
          <p:nvPr>
            <p:ph type="title" hasCustomPrompt="1"/>
          </p:nvPr>
        </p:nvSpPr>
        <p:spPr>
          <a:xfrm>
            <a:off x="360000" y="396001"/>
            <a:ext cx="4384492" cy="3202066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4400"/>
              </a:lnSpc>
              <a:defRPr sz="4100" spc="110" baseline="0">
                <a:solidFill>
                  <a:srgbClr val="E84659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r>
              <a:rPr lang="ko-KR" altLang="en-US" dirty="0" smtClean="0"/>
              <a:t>제목</a:t>
            </a:r>
            <a:endParaRPr lang="ko-KR" altLang="en-US" dirty="0"/>
          </a:p>
        </p:txBody>
      </p:sp>
      <p:cxnSp>
        <p:nvCxnSpPr>
          <p:cNvPr id="25" name="직선 연결선 24"/>
          <p:cNvCxnSpPr/>
          <p:nvPr userDrawn="1"/>
        </p:nvCxnSpPr>
        <p:spPr>
          <a:xfrm>
            <a:off x="4860000" y="2137546"/>
            <a:ext cx="1800000" cy="1588"/>
          </a:xfrm>
          <a:prstGeom prst="line">
            <a:avLst/>
          </a:prstGeom>
          <a:ln w="3810">
            <a:solidFill>
              <a:srgbClr val="BCC1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텍스트 개체 틀 30"/>
          <p:cNvSpPr>
            <a:spLocks noGrp="1"/>
          </p:cNvSpPr>
          <p:nvPr>
            <p:ph type="body" sz="quarter" idx="14" hasCustomPrompt="1"/>
          </p:nvPr>
        </p:nvSpPr>
        <p:spPr>
          <a:xfrm>
            <a:off x="2700000" y="2685241"/>
            <a:ext cx="7558088" cy="124301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300"/>
              </a:lnSpc>
              <a:buNone/>
              <a:defRPr sz="4200" b="1" baseline="0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en-US" altLang="ko-KR" dirty="0" smtClean="0"/>
              <a:t>Keyword </a:t>
            </a:r>
            <a:endParaRPr lang="ko-KR" altLang="en-US" dirty="0"/>
          </a:p>
        </p:txBody>
      </p:sp>
      <p:sp>
        <p:nvSpPr>
          <p:cNvPr id="32" name="텍스트 개체 틀 30"/>
          <p:cNvSpPr>
            <a:spLocks noGrp="1"/>
          </p:cNvSpPr>
          <p:nvPr>
            <p:ph type="body" sz="quarter" idx="15" hasCustomPrompt="1"/>
          </p:nvPr>
        </p:nvSpPr>
        <p:spPr>
          <a:xfrm>
            <a:off x="2700000" y="4553842"/>
            <a:ext cx="7558088" cy="124301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300"/>
              </a:lnSpc>
              <a:buNone/>
              <a:defRPr sz="4200" b="1" baseline="0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en-US" altLang="ko-KR" dirty="0" smtClean="0"/>
              <a:t>Keyword</a:t>
            </a:r>
            <a:endParaRPr lang="ko-KR" altLang="en-US" dirty="0"/>
          </a:p>
        </p:txBody>
      </p:sp>
      <p:sp>
        <p:nvSpPr>
          <p:cNvPr id="33" name="텍스트 개체 틀 30"/>
          <p:cNvSpPr>
            <a:spLocks noGrp="1"/>
          </p:cNvSpPr>
          <p:nvPr>
            <p:ph type="body" sz="quarter" idx="16" hasCustomPrompt="1"/>
          </p:nvPr>
        </p:nvSpPr>
        <p:spPr>
          <a:xfrm>
            <a:off x="2700000" y="6318249"/>
            <a:ext cx="7558088" cy="1242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300"/>
              </a:lnSpc>
              <a:buNone/>
              <a:defRPr sz="4200" b="1" baseline="0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en-US" altLang="ko-KR" dirty="0" smtClean="0"/>
              <a:t>Keyword</a:t>
            </a:r>
            <a:endParaRPr lang="ko-KR" altLang="en-US" dirty="0"/>
          </a:p>
        </p:txBody>
      </p:sp>
      <p:pic>
        <p:nvPicPr>
          <p:cNvPr id="34" name="그림 33" descr="arrow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6097" y="786565"/>
            <a:ext cx="1302625" cy="803286"/>
          </a:xfrm>
          <a:prstGeom prst="rect">
            <a:avLst/>
          </a:prstGeom>
        </p:spPr>
      </p:pic>
      <p:sp>
        <p:nvSpPr>
          <p:cNvPr id="38" name="텍스트 개체 틀 28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3815563"/>
            <a:ext cx="2227262" cy="197328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100"/>
              </a:lnSpc>
              <a:buNone/>
              <a:defRPr sz="1000" baseline="0">
                <a:solidFill>
                  <a:srgbClr val="E84659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 smtClean="0"/>
              <a:t>소제목</a:t>
            </a:r>
            <a:endParaRPr lang="ko-KR" altLang="en-US" dirty="0"/>
          </a:p>
        </p:txBody>
      </p:sp>
      <p:cxnSp>
        <p:nvCxnSpPr>
          <p:cNvPr id="16" name="직선 연결선 15"/>
          <p:cNvCxnSpPr/>
          <p:nvPr userDrawn="1"/>
        </p:nvCxnSpPr>
        <p:spPr>
          <a:xfrm>
            <a:off x="2700000" y="432259"/>
            <a:ext cx="7560000" cy="0"/>
          </a:xfrm>
          <a:prstGeom prst="line">
            <a:avLst/>
          </a:prstGeom>
          <a:ln w="25400">
            <a:solidFill>
              <a:srgbClr val="E846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_국영문 메인서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 hasCustomPrompt="1"/>
          </p:nvPr>
        </p:nvSpPr>
        <p:spPr>
          <a:xfrm>
            <a:off x="360000" y="396001"/>
            <a:ext cx="4384492" cy="3202066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4400"/>
              </a:lnSpc>
              <a:defRPr sz="4100" spc="110" baseline="0">
                <a:solidFill>
                  <a:srgbClr val="E84659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r>
              <a:rPr lang="ko-KR" altLang="en-US" dirty="0" smtClean="0"/>
              <a:t>제목</a:t>
            </a:r>
            <a:endParaRPr lang="ko-KR" altLang="en-US" dirty="0"/>
          </a:p>
        </p:txBody>
      </p:sp>
      <p:pic>
        <p:nvPicPr>
          <p:cNvPr id="7" name="그림 6" descr="arrow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6097" y="786565"/>
            <a:ext cx="1302625" cy="803286"/>
          </a:xfrm>
          <a:prstGeom prst="rect">
            <a:avLst/>
          </a:prstGeom>
        </p:spPr>
      </p:pic>
      <p:cxnSp>
        <p:nvCxnSpPr>
          <p:cNvPr id="9" name="직선 연결선 8"/>
          <p:cNvCxnSpPr/>
          <p:nvPr userDrawn="1"/>
        </p:nvCxnSpPr>
        <p:spPr>
          <a:xfrm>
            <a:off x="2700000" y="3525040"/>
            <a:ext cx="7560000" cy="1588"/>
          </a:xfrm>
          <a:prstGeom prst="line">
            <a:avLst/>
          </a:prstGeom>
          <a:ln w="3810">
            <a:solidFill>
              <a:srgbClr val="BCC1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 userDrawn="1"/>
        </p:nvCxnSpPr>
        <p:spPr>
          <a:xfrm>
            <a:off x="2700000" y="5204638"/>
            <a:ext cx="7560000" cy="1588"/>
          </a:xfrm>
          <a:prstGeom prst="line">
            <a:avLst/>
          </a:prstGeom>
          <a:ln w="3810">
            <a:solidFill>
              <a:srgbClr val="BCC1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텍스트 개체 틀 28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3815563"/>
            <a:ext cx="2227262" cy="197328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100"/>
              </a:lnSpc>
              <a:buNone/>
              <a:defRPr sz="1000" baseline="0">
                <a:solidFill>
                  <a:srgbClr val="E84659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 smtClean="0"/>
              <a:t>소제목</a:t>
            </a:r>
            <a:endParaRPr lang="ko-KR" altLang="en-US" dirty="0"/>
          </a:p>
        </p:txBody>
      </p:sp>
      <p:cxnSp>
        <p:nvCxnSpPr>
          <p:cNvPr id="11" name="직선 연결선 10"/>
          <p:cNvCxnSpPr/>
          <p:nvPr userDrawn="1"/>
        </p:nvCxnSpPr>
        <p:spPr>
          <a:xfrm>
            <a:off x="2700000" y="432259"/>
            <a:ext cx="7560000" cy="0"/>
          </a:xfrm>
          <a:prstGeom prst="line">
            <a:avLst/>
          </a:prstGeom>
          <a:ln w="25400">
            <a:solidFill>
              <a:srgbClr val="E846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4" r:id="rId3"/>
    <p:sldLayoutId id="2147483659" r:id="rId4"/>
    <p:sldLayoutId id="2147483657" r:id="rId5"/>
    <p:sldLayoutId id="2147483655" r:id="rId6"/>
    <p:sldLayoutId id="2147483656" r:id="rId7"/>
    <p:sldLayoutId id="2147483651" r:id="rId8"/>
    <p:sldLayoutId id="2147483653" r:id="rId9"/>
    <p:sldLayoutId id="2147483660" r:id="rId10"/>
  </p:sldLayoutIdLst>
  <p:txStyles>
    <p:titleStyle>
      <a:lvl1pPr algn="ctr" defTabSz="995690" rtl="0" eaLnBrk="1" latinLnBrk="1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84" indent="-373384" algn="l" defTabSz="995690" rtl="0" eaLnBrk="1" latinLnBrk="1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998" indent="-311153" algn="l" defTabSz="995690" rtl="0" eaLnBrk="1" latinLnBrk="1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613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458" indent="-248923" algn="l" defTabSz="995690" rtl="0" eaLnBrk="1" latinLnBrk="1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0303" indent="-248923" algn="l" defTabSz="995690" rtl="0" eaLnBrk="1" latinLnBrk="1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hangeul.naver.com/fon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텍스트 개체 틀 2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sz="2400" smtClean="0"/>
              <a:t>정도윤</a:t>
            </a:r>
            <a:r>
              <a:rPr lang="en-US" altLang="ko-KR" sz="2400" smtClean="0"/>
              <a:t>(2022-03-22)</a:t>
            </a:r>
            <a:endParaRPr lang="en-US" altLang="ko-KR" sz="2400" dirty="0" smtClean="0"/>
          </a:p>
        </p:txBody>
      </p:sp>
      <p:sp>
        <p:nvSpPr>
          <p:cNvPr id="26" name="제목 25"/>
          <p:cNvSpPr>
            <a:spLocks noGrp="1"/>
          </p:cNvSpPr>
          <p:nvPr>
            <p:ph type="title"/>
          </p:nvPr>
        </p:nvSpPr>
        <p:spPr>
          <a:xfrm>
            <a:off x="360000" y="396001"/>
            <a:ext cx="6840000" cy="1440414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Eclipse – SVN Client</a:t>
            </a:r>
            <a:br>
              <a:rPr lang="en-US" altLang="ko-KR" smtClean="0"/>
            </a:br>
            <a:r>
              <a:rPr lang="en-US" altLang="ko-KR" smtClean="0"/>
              <a:t>(Subversive, SVN-Kit)</a:t>
            </a:r>
            <a:endParaRPr lang="ko-KR" altLang="en-US" dirty="0"/>
          </a:p>
        </p:txBody>
      </p:sp>
      <p:sp>
        <p:nvSpPr>
          <p:cNvPr id="5" name="TextBox 9"/>
          <p:cNvSpPr txBox="1"/>
          <p:nvPr/>
        </p:nvSpPr>
        <p:spPr>
          <a:xfrm rot="16200000">
            <a:off x="9333402" y="5818575"/>
            <a:ext cx="208124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 marL="0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800" dirty="0" smtClean="0">
                <a:solidFill>
                  <a:srgbClr val="BCC1C4"/>
                </a:solidFill>
                <a:latin typeface="나눔고딕" pitchFamily="50" charset="-127"/>
                <a:ea typeface="나눔고딕" pitchFamily="50" charset="-127"/>
              </a:rPr>
              <a:t>이 문서는 </a:t>
            </a:r>
            <a:r>
              <a:rPr lang="ko-KR" altLang="en-US" sz="800" dirty="0" err="1" smtClean="0">
                <a:solidFill>
                  <a:srgbClr val="BCC1C4"/>
                </a:solidFill>
                <a:latin typeface="나눔고딕" pitchFamily="50" charset="-127"/>
                <a:ea typeface="나눔고딕" pitchFamily="50" charset="-127"/>
              </a:rPr>
              <a:t>나눔글꼴로</a:t>
            </a:r>
            <a:r>
              <a:rPr lang="ko-KR" altLang="en-US" sz="800" dirty="0" smtClean="0">
                <a:solidFill>
                  <a:srgbClr val="BCC1C4"/>
                </a:solidFill>
                <a:latin typeface="나눔고딕" pitchFamily="50" charset="-127"/>
                <a:ea typeface="나눔고딕" pitchFamily="50" charset="-127"/>
              </a:rPr>
              <a:t> 작성되었습니다</a:t>
            </a:r>
            <a:r>
              <a:rPr lang="en-US" altLang="ko-KR" sz="800" dirty="0" smtClean="0">
                <a:solidFill>
                  <a:srgbClr val="BCC1C4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800" dirty="0" smtClean="0">
                <a:solidFill>
                  <a:srgbClr val="BCC1C4"/>
                </a:solidFill>
                <a:latin typeface="나눔고딕" pitchFamily="50" charset="-127"/>
                <a:ea typeface="나눔고딕" pitchFamily="50" charset="-127"/>
                <a:hlinkClick r:id="rId2"/>
              </a:rPr>
              <a:t>다운받기</a:t>
            </a:r>
            <a:endParaRPr lang="ko-KR" altLang="en-US" sz="800" dirty="0">
              <a:solidFill>
                <a:srgbClr val="BCC1C4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20322_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92" y="1872419"/>
            <a:ext cx="3104985" cy="52130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그림 2" descr="220322_1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648" y="1872418"/>
            <a:ext cx="3084100" cy="52130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60000" y="396001"/>
            <a:ext cx="7759008" cy="3202066"/>
          </a:xfrm>
        </p:spPr>
        <p:txBody>
          <a:bodyPr/>
          <a:lstStyle/>
          <a:p>
            <a:r>
              <a:rPr lang="en-US" altLang="ko-KR" sz="3200"/>
              <a:t>2. Eclipse SVN Client / Subversive </a:t>
            </a:r>
            <a:r>
              <a:rPr lang="ko-KR" altLang="en-US" sz="3200"/>
              <a:t>설치</a:t>
            </a:r>
            <a:r>
              <a:rPr lang="en-US" altLang="ko-KR" sz="3200"/>
              <a:t/>
            </a:r>
            <a:br>
              <a:rPr lang="en-US" altLang="ko-KR" sz="3200"/>
            </a:br>
            <a:r>
              <a:rPr lang="en-US" altLang="ko-KR" sz="3200"/>
              <a:t>    (Marketplace)</a:t>
            </a:r>
            <a:endParaRPr lang="ko-KR" altLang="en-US" sz="3200"/>
          </a:p>
        </p:txBody>
      </p:sp>
    </p:spTree>
    <p:extLst>
      <p:ext uri="{BB962C8B-B14F-4D97-AF65-F5344CB8AC3E}">
        <p14:creationId xmlns:p14="http://schemas.microsoft.com/office/powerpoint/2010/main" val="1454925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20322_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02" y="1997034"/>
            <a:ext cx="4217488" cy="52130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그림 2" descr="220322_1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036" y="2115357"/>
            <a:ext cx="5522612" cy="37175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60000" y="396001"/>
            <a:ext cx="7831016" cy="3202066"/>
          </a:xfrm>
        </p:spPr>
        <p:txBody>
          <a:bodyPr/>
          <a:lstStyle/>
          <a:p>
            <a:r>
              <a:rPr lang="en-US" altLang="ko-KR" sz="3200"/>
              <a:t>2. Eclipse SVN Client / Subversive </a:t>
            </a:r>
            <a:r>
              <a:rPr lang="ko-KR" altLang="en-US" sz="3200"/>
              <a:t>설치</a:t>
            </a:r>
            <a:r>
              <a:rPr lang="en-US" altLang="ko-KR" sz="3200"/>
              <a:t/>
            </a:r>
            <a:br>
              <a:rPr lang="en-US" altLang="ko-KR" sz="3200"/>
            </a:br>
            <a:r>
              <a:rPr lang="en-US" altLang="ko-KR" sz="3200"/>
              <a:t>    (Marketplace)</a:t>
            </a:r>
            <a:endParaRPr lang="ko-KR" altLang="en-US" sz="3200"/>
          </a:p>
        </p:txBody>
      </p:sp>
    </p:spTree>
    <p:extLst>
      <p:ext uri="{BB962C8B-B14F-4D97-AF65-F5344CB8AC3E}">
        <p14:creationId xmlns:p14="http://schemas.microsoft.com/office/powerpoint/2010/main" val="2859040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20322_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2" y="2367376"/>
            <a:ext cx="4945698" cy="28251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그림 2" descr="220322_1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708" y="2367376"/>
            <a:ext cx="4945698" cy="43692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60000" y="396001"/>
            <a:ext cx="8155052" cy="3202066"/>
          </a:xfrm>
        </p:spPr>
        <p:txBody>
          <a:bodyPr/>
          <a:lstStyle/>
          <a:p>
            <a:r>
              <a:rPr lang="en-US" altLang="ko-KR" sz="3200" smtClean="0"/>
              <a:t>3. </a:t>
            </a:r>
            <a:r>
              <a:rPr lang="en-US" altLang="ko-KR" sz="3200"/>
              <a:t>Eclipse SVN Client </a:t>
            </a:r>
            <a:r>
              <a:rPr lang="en-US" altLang="ko-KR" sz="3200"/>
              <a:t>/ </a:t>
            </a:r>
            <a:r>
              <a:rPr lang="en-US" altLang="ko-KR" sz="3200" smtClean="0"/>
              <a:t>SVN Kit </a:t>
            </a:r>
            <a:r>
              <a:rPr lang="ko-KR" altLang="en-US" sz="3200" smtClean="0"/>
              <a:t>설치</a:t>
            </a:r>
            <a:r>
              <a:rPr lang="en-US" altLang="ko-KR" sz="3200" smtClean="0"/>
              <a:t/>
            </a:r>
            <a:br>
              <a:rPr lang="en-US" altLang="ko-KR" sz="3200" smtClean="0"/>
            </a:br>
            <a:r>
              <a:rPr lang="en-US" altLang="ko-KR" sz="3200" smtClean="0"/>
              <a:t>   (SVN Connector)</a:t>
            </a:r>
            <a:endParaRPr lang="ko-KR" altLang="en-US" sz="3200"/>
          </a:p>
        </p:txBody>
      </p:sp>
    </p:spTree>
    <p:extLst>
      <p:ext uri="{BB962C8B-B14F-4D97-AF65-F5344CB8AC3E}">
        <p14:creationId xmlns:p14="http://schemas.microsoft.com/office/powerpoint/2010/main" val="157709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20322_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30" y="1951943"/>
            <a:ext cx="4945698" cy="36730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그림 2" descr="220322_1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764" y="1944096"/>
            <a:ext cx="4023949" cy="52130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60000" y="396001"/>
            <a:ext cx="7831016" cy="3202066"/>
          </a:xfrm>
        </p:spPr>
        <p:txBody>
          <a:bodyPr/>
          <a:lstStyle/>
          <a:p>
            <a:r>
              <a:rPr lang="en-US" altLang="ko-KR" sz="3200"/>
              <a:t>3. Eclipse SVN Client / SVN Kit </a:t>
            </a:r>
            <a:r>
              <a:rPr lang="ko-KR" altLang="en-US" sz="3200"/>
              <a:t>설치</a:t>
            </a:r>
            <a:r>
              <a:rPr lang="en-US" altLang="ko-KR" sz="3200"/>
              <a:t/>
            </a:r>
            <a:br>
              <a:rPr lang="en-US" altLang="ko-KR" sz="3200"/>
            </a:br>
            <a:r>
              <a:rPr lang="en-US" altLang="ko-KR" sz="3200"/>
              <a:t>   (SVN Connector)</a:t>
            </a:r>
            <a:endParaRPr lang="ko-KR" altLang="en-US" sz="3200"/>
          </a:p>
        </p:txBody>
      </p:sp>
    </p:spTree>
    <p:extLst>
      <p:ext uri="{BB962C8B-B14F-4D97-AF65-F5344CB8AC3E}">
        <p14:creationId xmlns:p14="http://schemas.microsoft.com/office/powerpoint/2010/main" val="3746407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20322_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2" y="2292188"/>
            <a:ext cx="4945698" cy="29768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그림 2" descr="220322_2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950" y="2297758"/>
            <a:ext cx="4945698" cy="29657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60000" y="396001"/>
            <a:ext cx="8119048" cy="3202066"/>
          </a:xfrm>
        </p:spPr>
        <p:txBody>
          <a:bodyPr/>
          <a:lstStyle/>
          <a:p>
            <a:r>
              <a:rPr lang="en-US" altLang="ko-KR" sz="3200"/>
              <a:t>3. Eclipse SVN Client / SVN Kit </a:t>
            </a:r>
            <a:r>
              <a:rPr lang="ko-KR" altLang="en-US" sz="3200"/>
              <a:t>설치</a:t>
            </a:r>
            <a:r>
              <a:rPr lang="en-US" altLang="ko-KR" sz="3200"/>
              <a:t/>
            </a:r>
            <a:br>
              <a:rPr lang="en-US" altLang="ko-KR" sz="3200"/>
            </a:br>
            <a:r>
              <a:rPr lang="en-US" altLang="ko-KR" sz="3200"/>
              <a:t>   (SVN Connector)</a:t>
            </a:r>
            <a:endParaRPr lang="ko-KR" altLang="en-US" sz="3200"/>
          </a:p>
        </p:txBody>
      </p:sp>
    </p:spTree>
    <p:extLst>
      <p:ext uri="{BB962C8B-B14F-4D97-AF65-F5344CB8AC3E}">
        <p14:creationId xmlns:p14="http://schemas.microsoft.com/office/powerpoint/2010/main" val="2087374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20322_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2" y="2294973"/>
            <a:ext cx="4945698" cy="29713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그림 2" descr="220322_2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712" y="2294973"/>
            <a:ext cx="4945698" cy="44165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60000" y="396001"/>
            <a:ext cx="7578988" cy="3202066"/>
          </a:xfrm>
        </p:spPr>
        <p:txBody>
          <a:bodyPr/>
          <a:lstStyle/>
          <a:p>
            <a:r>
              <a:rPr lang="en-US" altLang="ko-KR" sz="3200"/>
              <a:t>3. Eclipse SVN Client / SVN Kit </a:t>
            </a:r>
            <a:r>
              <a:rPr lang="ko-KR" altLang="en-US" sz="3200"/>
              <a:t>설치</a:t>
            </a:r>
            <a:r>
              <a:rPr lang="en-US" altLang="ko-KR" sz="3200"/>
              <a:t/>
            </a:r>
            <a:br>
              <a:rPr lang="en-US" altLang="ko-KR" sz="3200"/>
            </a:br>
            <a:r>
              <a:rPr lang="en-US" altLang="ko-KR" sz="3200"/>
              <a:t>   (SVN Connector)</a:t>
            </a:r>
            <a:endParaRPr lang="ko-KR" altLang="en-US" sz="3200"/>
          </a:p>
        </p:txBody>
      </p:sp>
    </p:spTree>
    <p:extLst>
      <p:ext uri="{BB962C8B-B14F-4D97-AF65-F5344CB8AC3E}">
        <p14:creationId xmlns:p14="http://schemas.microsoft.com/office/powerpoint/2010/main" val="1932977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20322_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99" y="2232459"/>
            <a:ext cx="4945698" cy="44291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그림 2" descr="220322_2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708" y="2628503"/>
            <a:ext cx="4945698" cy="27192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60000" y="396001"/>
            <a:ext cx="7542984" cy="3202066"/>
          </a:xfrm>
        </p:spPr>
        <p:txBody>
          <a:bodyPr/>
          <a:lstStyle/>
          <a:p>
            <a:r>
              <a:rPr lang="en-US" altLang="ko-KR" sz="3200"/>
              <a:t>3. Eclipse SVN Client / SVN Kit </a:t>
            </a:r>
            <a:r>
              <a:rPr lang="ko-KR" altLang="en-US" sz="3200"/>
              <a:t>설치</a:t>
            </a:r>
            <a:r>
              <a:rPr lang="en-US" altLang="ko-KR" sz="3200"/>
              <a:t/>
            </a:r>
            <a:br>
              <a:rPr lang="en-US" altLang="ko-KR" sz="3200"/>
            </a:br>
            <a:r>
              <a:rPr lang="en-US" altLang="ko-KR" sz="3200"/>
              <a:t>   (SVN Connector)</a:t>
            </a:r>
            <a:endParaRPr lang="ko-KR" altLang="en-US" sz="3200"/>
          </a:p>
        </p:txBody>
      </p:sp>
    </p:spTree>
    <p:extLst>
      <p:ext uri="{BB962C8B-B14F-4D97-AF65-F5344CB8AC3E}">
        <p14:creationId xmlns:p14="http://schemas.microsoft.com/office/powerpoint/2010/main" val="3590182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20322_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56" y="1997034"/>
            <a:ext cx="4945698" cy="44625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60000" y="396001"/>
            <a:ext cx="7506980" cy="3202066"/>
          </a:xfrm>
        </p:spPr>
        <p:txBody>
          <a:bodyPr/>
          <a:lstStyle/>
          <a:p>
            <a:r>
              <a:rPr lang="en-US" altLang="ko-KR" sz="3200"/>
              <a:t>3. Eclipse SVN Client / SVN Kit </a:t>
            </a:r>
            <a:r>
              <a:rPr lang="ko-KR" altLang="en-US" sz="3200"/>
              <a:t>설치</a:t>
            </a:r>
            <a:r>
              <a:rPr lang="en-US" altLang="ko-KR" sz="3200"/>
              <a:t/>
            </a:r>
            <a:br>
              <a:rPr lang="en-US" altLang="ko-KR" sz="3200"/>
            </a:br>
            <a:r>
              <a:rPr lang="en-US" altLang="ko-KR" sz="3200"/>
              <a:t>   (SVN Connector)</a:t>
            </a:r>
            <a:endParaRPr lang="ko-KR" altLang="en-US" sz="3200"/>
          </a:p>
        </p:txBody>
      </p:sp>
    </p:spTree>
    <p:extLst>
      <p:ext uri="{BB962C8B-B14F-4D97-AF65-F5344CB8AC3E}">
        <p14:creationId xmlns:p14="http://schemas.microsoft.com/office/powerpoint/2010/main" val="39019687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60000" y="396001"/>
            <a:ext cx="8263064" cy="3202066"/>
          </a:xfrm>
        </p:spPr>
        <p:txBody>
          <a:bodyPr/>
          <a:lstStyle/>
          <a:p>
            <a:r>
              <a:rPr lang="en-US" altLang="ko-KR" sz="3200" smtClean="0"/>
              <a:t>4. Eclipse / SVN Client </a:t>
            </a:r>
            <a:r>
              <a:rPr lang="ko-KR" altLang="en-US" sz="3200" smtClean="0"/>
              <a:t>사용방법</a:t>
            </a:r>
            <a:endParaRPr lang="ko-KR" altLang="en-US" sz="3200"/>
          </a:p>
        </p:txBody>
      </p:sp>
      <p:pic>
        <p:nvPicPr>
          <p:cNvPr id="6" name="그림 5" descr="220322_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56" y="1997034"/>
            <a:ext cx="3810916" cy="52130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83213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20322_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268" y="1997034"/>
            <a:ext cx="7645998" cy="51382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60000" y="396001"/>
            <a:ext cx="7506980" cy="3202066"/>
          </a:xfrm>
        </p:spPr>
        <p:txBody>
          <a:bodyPr/>
          <a:lstStyle/>
          <a:p>
            <a:r>
              <a:rPr lang="en-US" altLang="ko-KR" sz="3200"/>
              <a:t>4. Eclipse / SVN Client </a:t>
            </a:r>
            <a:r>
              <a:rPr lang="ko-KR" altLang="en-US" sz="3200"/>
              <a:t>사용방법</a:t>
            </a:r>
          </a:p>
        </p:txBody>
      </p:sp>
    </p:spTree>
    <p:extLst>
      <p:ext uri="{BB962C8B-B14F-4D97-AF65-F5344CB8AC3E}">
        <p14:creationId xmlns:p14="http://schemas.microsoft.com/office/powerpoint/2010/main" val="148129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텍스트 개체 틀 30"/>
          <p:cNvSpPr>
            <a:spLocks noGrp="1"/>
          </p:cNvSpPr>
          <p:nvPr>
            <p:ph type="body" sz="quarter" idx="10"/>
          </p:nvPr>
        </p:nvSpPr>
        <p:spPr>
          <a:xfrm>
            <a:off x="2700000" y="4533983"/>
            <a:ext cx="7558088" cy="438904"/>
          </a:xfrm>
        </p:spPr>
        <p:txBody>
          <a:bodyPr/>
          <a:lstStyle/>
          <a:p>
            <a:r>
              <a:rPr lang="en-US" altLang="ko-KR" sz="1400" smtClean="0"/>
              <a:t>Subversive</a:t>
            </a:r>
            <a:r>
              <a:rPr lang="ko-KR" altLang="en-US" sz="1400" smtClean="0"/>
              <a:t>를 </a:t>
            </a:r>
            <a:r>
              <a:rPr lang="ko-KR" altLang="en-US" sz="1400" smtClean="0"/>
              <a:t>설치한다</a:t>
            </a:r>
            <a:r>
              <a:rPr lang="en-US" altLang="ko-KR" sz="1400" smtClean="0"/>
              <a:t>. (Sub Version Client)</a:t>
            </a:r>
            <a:endParaRPr lang="ko-KR" altLang="en-US" sz="1400" dirty="0"/>
          </a:p>
        </p:txBody>
      </p:sp>
      <p:sp>
        <p:nvSpPr>
          <p:cNvPr id="32" name="텍스트 개체 틀 31"/>
          <p:cNvSpPr>
            <a:spLocks noGrp="1"/>
          </p:cNvSpPr>
          <p:nvPr>
            <p:ph type="body" sz="quarter" idx="11"/>
          </p:nvPr>
        </p:nvSpPr>
        <p:spPr>
          <a:xfrm>
            <a:off x="2700000" y="3096555"/>
            <a:ext cx="7558088" cy="438904"/>
          </a:xfrm>
        </p:spPr>
        <p:txBody>
          <a:bodyPr/>
          <a:lstStyle/>
          <a:p>
            <a:r>
              <a:rPr lang="en-US" altLang="ko-KR" sz="1400" smtClean="0"/>
              <a:t>Git </a:t>
            </a:r>
            <a:r>
              <a:rPr lang="ko-KR" altLang="en-US" sz="1400" smtClean="0"/>
              <a:t>설치한다</a:t>
            </a:r>
            <a:r>
              <a:rPr lang="en-US" altLang="ko-KR" sz="1400" smtClean="0"/>
              <a:t>. (Github </a:t>
            </a:r>
            <a:r>
              <a:rPr lang="ko-KR" altLang="en-US" sz="1400" smtClean="0"/>
              <a:t>활용할 경우</a:t>
            </a:r>
            <a:r>
              <a:rPr lang="en-US" altLang="ko-KR" sz="1400" smtClean="0"/>
              <a:t>)</a:t>
            </a:r>
            <a:endParaRPr lang="ko-KR" altLang="en-US" sz="1400" dirty="0"/>
          </a:p>
        </p:txBody>
      </p:sp>
      <p:sp>
        <p:nvSpPr>
          <p:cNvPr id="33" name="텍스트 개체 틀 32"/>
          <p:cNvSpPr>
            <a:spLocks noGrp="1"/>
          </p:cNvSpPr>
          <p:nvPr>
            <p:ph type="body" sz="quarter" idx="12"/>
          </p:nvPr>
        </p:nvSpPr>
        <p:spPr>
          <a:xfrm>
            <a:off x="2700000" y="5940871"/>
            <a:ext cx="7558088" cy="438904"/>
          </a:xfrm>
        </p:spPr>
        <p:txBody>
          <a:bodyPr/>
          <a:lstStyle/>
          <a:p>
            <a:r>
              <a:rPr lang="en-US" altLang="ko-KR" sz="1400" smtClean="0"/>
              <a:t>SVN Connector</a:t>
            </a:r>
            <a:r>
              <a:rPr lang="ko-KR" altLang="en-US" sz="1400" smtClean="0"/>
              <a:t>를 설치한다</a:t>
            </a:r>
            <a:r>
              <a:rPr lang="en-US" altLang="ko-KR" sz="1400" smtClean="0"/>
              <a:t>.</a:t>
            </a:r>
            <a:endParaRPr lang="ko-KR" altLang="en-US" sz="1400" dirty="0"/>
          </a:p>
        </p:txBody>
      </p:sp>
      <p:sp>
        <p:nvSpPr>
          <p:cNvPr id="30" name="제목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목차</a:t>
            </a:r>
            <a:endParaRPr lang="ko-KR" altLang="en-US" dirty="0"/>
          </a:p>
        </p:txBody>
      </p:sp>
      <p:sp>
        <p:nvSpPr>
          <p:cNvPr id="36" name="텍스트 개체 틀 35"/>
          <p:cNvSpPr>
            <a:spLocks noGrp="1"/>
          </p:cNvSpPr>
          <p:nvPr>
            <p:ph type="body" sz="quarter" idx="14"/>
          </p:nvPr>
        </p:nvSpPr>
        <p:spPr>
          <a:xfrm>
            <a:off x="2700000" y="2177578"/>
            <a:ext cx="7558088" cy="486929"/>
          </a:xfrm>
        </p:spPr>
        <p:txBody>
          <a:bodyPr/>
          <a:lstStyle/>
          <a:p>
            <a:r>
              <a:rPr lang="en-US" altLang="ko-KR" sz="3200"/>
              <a:t>1. Eclipse SVN Client / Git </a:t>
            </a:r>
            <a:r>
              <a:rPr lang="ko-KR" altLang="en-US" sz="3200"/>
              <a:t>설치</a:t>
            </a:r>
            <a:r>
              <a:rPr lang="en-US" altLang="ko-KR" sz="3200"/>
              <a:t/>
            </a:r>
            <a:br>
              <a:rPr lang="en-US" altLang="ko-KR" sz="3200"/>
            </a:br>
            <a:r>
              <a:rPr lang="en-US" altLang="ko-KR" sz="3200"/>
              <a:t>    (Collaboration)</a:t>
            </a:r>
            <a:endParaRPr lang="ko-KR" altLang="en-US" sz="3200" dirty="0"/>
          </a:p>
        </p:txBody>
      </p:sp>
      <p:sp>
        <p:nvSpPr>
          <p:cNvPr id="37" name="텍스트 개체 틀 36"/>
          <p:cNvSpPr>
            <a:spLocks noGrp="1"/>
          </p:cNvSpPr>
          <p:nvPr>
            <p:ph type="body" sz="quarter" idx="15"/>
          </p:nvPr>
        </p:nvSpPr>
        <p:spPr>
          <a:xfrm>
            <a:off x="2700000" y="3571275"/>
            <a:ext cx="7558088" cy="389376"/>
          </a:xfrm>
        </p:spPr>
        <p:txBody>
          <a:bodyPr/>
          <a:lstStyle/>
          <a:p>
            <a:r>
              <a:rPr lang="en-US" altLang="ko-KR" sz="2800"/>
              <a:t>2. Eclipse SVN Client / Subversive </a:t>
            </a:r>
            <a:r>
              <a:rPr lang="ko-KR" altLang="en-US" sz="2800"/>
              <a:t>설치</a:t>
            </a:r>
            <a:r>
              <a:rPr lang="en-US" altLang="ko-KR" sz="2800"/>
              <a:t/>
            </a:r>
            <a:br>
              <a:rPr lang="en-US" altLang="ko-KR" sz="2800"/>
            </a:br>
            <a:r>
              <a:rPr lang="en-US" altLang="ko-KR" sz="2800"/>
              <a:t>    (Marketplace)</a:t>
            </a:r>
            <a:endParaRPr lang="ko-KR" altLang="en-US" sz="2800" dirty="0"/>
          </a:p>
        </p:txBody>
      </p:sp>
      <p:sp>
        <p:nvSpPr>
          <p:cNvPr id="34" name="텍스트 개체 틀 33"/>
          <p:cNvSpPr>
            <a:spLocks noGrp="1"/>
          </p:cNvSpPr>
          <p:nvPr>
            <p:ph type="body" sz="quarter" idx="16"/>
          </p:nvPr>
        </p:nvSpPr>
        <p:spPr>
          <a:xfrm>
            <a:off x="2700000" y="4968763"/>
            <a:ext cx="7558088" cy="864096"/>
          </a:xfrm>
          <a:prstGeom prst="rect">
            <a:avLst/>
          </a:prstGeom>
        </p:spPr>
        <p:txBody>
          <a:bodyPr/>
          <a:lstStyle/>
          <a:p>
            <a:r>
              <a:rPr lang="en-US" altLang="ko-KR" sz="3200"/>
              <a:t>3. Eclipse SVN Client / SVN Kit </a:t>
            </a:r>
            <a:r>
              <a:rPr lang="ko-KR" altLang="en-US" sz="3200"/>
              <a:t>설치</a:t>
            </a:r>
            <a:r>
              <a:rPr lang="en-US" altLang="ko-KR" sz="3200"/>
              <a:t/>
            </a:r>
            <a:br>
              <a:rPr lang="en-US" altLang="ko-KR" sz="3200"/>
            </a:br>
            <a:r>
              <a:rPr lang="en-US" altLang="ko-KR" sz="3200"/>
              <a:t>   (SVN Connector)</a:t>
            </a:r>
            <a:endParaRPr lang="ko-KR" altLang="en-US" sz="3200" dirty="0"/>
          </a:p>
        </p:txBody>
      </p:sp>
      <p:sp>
        <p:nvSpPr>
          <p:cNvPr id="9" name="텍스트 개체 틀 32"/>
          <p:cNvSpPr>
            <a:spLocks noGrp="1"/>
          </p:cNvSpPr>
          <p:nvPr>
            <p:ph type="body" sz="quarter" idx="12"/>
          </p:nvPr>
        </p:nvSpPr>
        <p:spPr>
          <a:xfrm>
            <a:off x="2700000" y="6912979"/>
            <a:ext cx="7558088" cy="295100"/>
          </a:xfrm>
        </p:spPr>
        <p:txBody>
          <a:bodyPr/>
          <a:lstStyle/>
          <a:p>
            <a:r>
              <a:rPr lang="en-US" altLang="ko-KR" sz="1400" smtClean="0"/>
              <a:t>SVN</a:t>
            </a:r>
            <a:r>
              <a:rPr lang="ko-KR" altLang="en-US" sz="1400" smtClean="0"/>
              <a:t>을 프로젝트에 적용한다</a:t>
            </a:r>
            <a:r>
              <a:rPr lang="en-US" altLang="ko-KR" sz="1400" smtClean="0"/>
              <a:t>. (Commit, Update, History </a:t>
            </a:r>
            <a:r>
              <a:rPr lang="ko-KR" altLang="en-US" sz="1400" smtClean="0"/>
              <a:t>등</a:t>
            </a:r>
            <a:r>
              <a:rPr lang="en-US" altLang="ko-KR" sz="1400" smtClean="0"/>
              <a:t>)</a:t>
            </a:r>
            <a:endParaRPr lang="ko-KR" altLang="en-US" sz="1400" dirty="0"/>
          </a:p>
        </p:txBody>
      </p:sp>
      <p:sp>
        <p:nvSpPr>
          <p:cNvPr id="10" name="텍스트 개체 틀 33"/>
          <p:cNvSpPr>
            <a:spLocks noGrp="1"/>
          </p:cNvSpPr>
          <p:nvPr>
            <p:ph type="body" sz="quarter" idx="16"/>
          </p:nvPr>
        </p:nvSpPr>
        <p:spPr>
          <a:xfrm>
            <a:off x="2700000" y="6379775"/>
            <a:ext cx="7558088" cy="461196"/>
          </a:xfrm>
          <a:prstGeom prst="rect">
            <a:avLst/>
          </a:prstGeom>
        </p:spPr>
        <p:txBody>
          <a:bodyPr/>
          <a:lstStyle/>
          <a:p>
            <a:r>
              <a:rPr lang="en-US" altLang="ko-KR" sz="3200"/>
              <a:t>4. Eclipse / SVN Client </a:t>
            </a:r>
            <a:r>
              <a:rPr lang="ko-KR" altLang="en-US" sz="3200"/>
              <a:t>사용방법</a:t>
            </a:r>
            <a:endParaRPr lang="ko-KR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220322_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472" y="1997034"/>
            <a:ext cx="4773044" cy="52130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60000" y="396001"/>
            <a:ext cx="7578988" cy="3202066"/>
          </a:xfrm>
        </p:spPr>
        <p:txBody>
          <a:bodyPr/>
          <a:lstStyle/>
          <a:p>
            <a:r>
              <a:rPr lang="en-US" altLang="ko-KR" sz="3200"/>
              <a:t>4. Eclipse / SVN Client </a:t>
            </a:r>
            <a:r>
              <a:rPr lang="ko-KR" altLang="en-US" sz="3200"/>
              <a:t>사용방법</a:t>
            </a:r>
          </a:p>
        </p:txBody>
      </p:sp>
    </p:spTree>
    <p:extLst>
      <p:ext uri="{BB962C8B-B14F-4D97-AF65-F5344CB8AC3E}">
        <p14:creationId xmlns:p14="http://schemas.microsoft.com/office/powerpoint/2010/main" val="12511414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20322_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36" y="1174115"/>
            <a:ext cx="4611529" cy="52130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그림 2" descr="220322_3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278" y="1174115"/>
            <a:ext cx="4771652" cy="52130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60000" y="396001"/>
            <a:ext cx="8407080" cy="3202066"/>
          </a:xfrm>
        </p:spPr>
        <p:txBody>
          <a:bodyPr/>
          <a:lstStyle/>
          <a:p>
            <a:r>
              <a:rPr lang="en-US" altLang="ko-KR" sz="3200"/>
              <a:t>4. Eclipse / SVN Client </a:t>
            </a:r>
            <a:r>
              <a:rPr lang="ko-KR" altLang="en-US" sz="3200"/>
              <a:t>사용방법</a:t>
            </a:r>
          </a:p>
        </p:txBody>
      </p:sp>
    </p:spTree>
    <p:extLst>
      <p:ext uri="{BB962C8B-B14F-4D97-AF65-F5344CB8AC3E}">
        <p14:creationId xmlns:p14="http://schemas.microsoft.com/office/powerpoint/2010/main" val="8434342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20322_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81" y="1908423"/>
            <a:ext cx="4763297" cy="52130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그림 2" descr="220322_3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034" y="1908423"/>
            <a:ext cx="4747981" cy="52130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60000" y="396001"/>
            <a:ext cx="7470976" cy="3202066"/>
          </a:xfrm>
        </p:spPr>
        <p:txBody>
          <a:bodyPr/>
          <a:lstStyle/>
          <a:p>
            <a:r>
              <a:rPr lang="en-US" altLang="ko-KR" sz="3200"/>
              <a:t>4. Eclipse / SVN Client </a:t>
            </a:r>
            <a:r>
              <a:rPr lang="ko-KR" altLang="en-US" sz="3200"/>
              <a:t>사용방법</a:t>
            </a:r>
          </a:p>
        </p:txBody>
      </p:sp>
    </p:spTree>
    <p:extLst>
      <p:ext uri="{BB962C8B-B14F-4D97-AF65-F5344CB8AC3E}">
        <p14:creationId xmlns:p14="http://schemas.microsoft.com/office/powerpoint/2010/main" val="36864763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20322_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06" y="2232459"/>
            <a:ext cx="4945698" cy="47076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그림 2" descr="220322_3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804" y="2300685"/>
            <a:ext cx="4945698" cy="4571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60000" y="396001"/>
            <a:ext cx="7614992" cy="3202066"/>
          </a:xfrm>
        </p:spPr>
        <p:txBody>
          <a:bodyPr/>
          <a:lstStyle/>
          <a:p>
            <a:r>
              <a:rPr lang="en-US" altLang="ko-KR" sz="3200"/>
              <a:t>4. Eclipse / SVN Client </a:t>
            </a:r>
            <a:r>
              <a:rPr lang="ko-KR" altLang="en-US" sz="3200"/>
              <a:t>사용방법</a:t>
            </a:r>
          </a:p>
        </p:txBody>
      </p:sp>
    </p:spTree>
    <p:extLst>
      <p:ext uri="{BB962C8B-B14F-4D97-AF65-F5344CB8AC3E}">
        <p14:creationId xmlns:p14="http://schemas.microsoft.com/office/powerpoint/2010/main" val="39709633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20322_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2" y="1421957"/>
            <a:ext cx="4945698" cy="47159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그림 2" descr="220322_3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950" y="2208646"/>
            <a:ext cx="4945698" cy="31425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60000" y="396001"/>
            <a:ext cx="7723004" cy="3202066"/>
          </a:xfrm>
        </p:spPr>
        <p:txBody>
          <a:bodyPr/>
          <a:lstStyle/>
          <a:p>
            <a:r>
              <a:rPr lang="en-US" altLang="ko-KR" sz="3200"/>
              <a:t>4. Eclipse / SVN Client </a:t>
            </a:r>
            <a:r>
              <a:rPr lang="ko-KR" altLang="en-US" sz="3200"/>
              <a:t>사용방법</a:t>
            </a:r>
          </a:p>
        </p:txBody>
      </p:sp>
    </p:spTree>
    <p:extLst>
      <p:ext uri="{BB962C8B-B14F-4D97-AF65-F5344CB8AC3E}">
        <p14:creationId xmlns:p14="http://schemas.microsoft.com/office/powerpoint/2010/main" val="35433261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20322_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276" y="2124447"/>
            <a:ext cx="7632848" cy="45749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60000" y="396001"/>
            <a:ext cx="8227060" cy="3202066"/>
          </a:xfrm>
        </p:spPr>
        <p:txBody>
          <a:bodyPr/>
          <a:lstStyle/>
          <a:p>
            <a:r>
              <a:rPr lang="en-US" altLang="ko-KR" sz="3200"/>
              <a:t>4. Eclipse / SVN Client </a:t>
            </a:r>
            <a:r>
              <a:rPr lang="ko-KR" altLang="en-US" sz="3200"/>
              <a:t>사용방법</a:t>
            </a:r>
          </a:p>
        </p:txBody>
      </p:sp>
    </p:spTree>
    <p:extLst>
      <p:ext uri="{BB962C8B-B14F-4D97-AF65-F5344CB8AC3E}">
        <p14:creationId xmlns:p14="http://schemas.microsoft.com/office/powerpoint/2010/main" val="12896004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220322_3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72" y="1995938"/>
            <a:ext cx="9109012" cy="49237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60000" y="396001"/>
            <a:ext cx="8335072" cy="3202066"/>
          </a:xfrm>
        </p:spPr>
        <p:txBody>
          <a:bodyPr/>
          <a:lstStyle/>
          <a:p>
            <a:r>
              <a:rPr lang="en-US" altLang="ko-KR" sz="3200"/>
              <a:t>4. Eclipse / SVN Client </a:t>
            </a:r>
            <a:r>
              <a:rPr lang="ko-KR" altLang="en-US" sz="3200"/>
              <a:t>사용방법</a:t>
            </a:r>
          </a:p>
        </p:txBody>
      </p:sp>
    </p:spTree>
    <p:extLst>
      <p:ext uri="{BB962C8B-B14F-4D97-AF65-F5344CB8AC3E}">
        <p14:creationId xmlns:p14="http://schemas.microsoft.com/office/powerpoint/2010/main" val="27185770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20322_3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268" y="1984135"/>
            <a:ext cx="7776864" cy="50860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60000" y="396001"/>
            <a:ext cx="8155052" cy="3202066"/>
          </a:xfrm>
        </p:spPr>
        <p:txBody>
          <a:bodyPr/>
          <a:lstStyle/>
          <a:p>
            <a:r>
              <a:rPr lang="en-US" altLang="ko-KR" sz="3200"/>
              <a:t>4. Eclipse / SVN Client </a:t>
            </a:r>
            <a:r>
              <a:rPr lang="ko-KR" altLang="en-US" sz="3200"/>
              <a:t>사용방법</a:t>
            </a:r>
          </a:p>
        </p:txBody>
      </p:sp>
    </p:spTree>
    <p:extLst>
      <p:ext uri="{BB962C8B-B14F-4D97-AF65-F5344CB8AC3E}">
        <p14:creationId xmlns:p14="http://schemas.microsoft.com/office/powerpoint/2010/main" val="6706150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220322_4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292" y="1656395"/>
            <a:ext cx="7506980" cy="56640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60000" y="396001"/>
            <a:ext cx="7759008" cy="3202066"/>
          </a:xfrm>
        </p:spPr>
        <p:txBody>
          <a:bodyPr/>
          <a:lstStyle/>
          <a:p>
            <a:r>
              <a:rPr lang="en-US" altLang="ko-KR" sz="3200"/>
              <a:t>4. Eclipse / SVN Client </a:t>
            </a:r>
            <a:r>
              <a:rPr lang="ko-KR" altLang="en-US" sz="3200"/>
              <a:t>사용방법</a:t>
            </a:r>
          </a:p>
        </p:txBody>
      </p:sp>
    </p:spTree>
    <p:extLst>
      <p:ext uri="{BB962C8B-B14F-4D97-AF65-F5344CB8AC3E}">
        <p14:creationId xmlns:p14="http://schemas.microsoft.com/office/powerpoint/2010/main" val="1634703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20322_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16" y="2304467"/>
            <a:ext cx="6192688" cy="35478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60000" y="396001"/>
            <a:ext cx="7470976" cy="3202066"/>
          </a:xfrm>
        </p:spPr>
        <p:txBody>
          <a:bodyPr/>
          <a:lstStyle/>
          <a:p>
            <a:r>
              <a:rPr lang="en-US" altLang="ko-KR" sz="3200"/>
              <a:t>1. Eclipse SVN Client / Git </a:t>
            </a:r>
            <a:r>
              <a:rPr lang="ko-KR" altLang="en-US" sz="3200"/>
              <a:t>설치</a:t>
            </a:r>
            <a:r>
              <a:rPr lang="en-US" altLang="ko-KR" sz="3200"/>
              <a:t/>
            </a:r>
            <a:br>
              <a:rPr lang="en-US" altLang="ko-KR" sz="3200"/>
            </a:br>
            <a:r>
              <a:rPr lang="en-US" altLang="ko-KR" sz="3200"/>
              <a:t>    (Collaboration)</a:t>
            </a:r>
            <a:endParaRPr lang="ko-KR" altLang="en-US" sz="3200"/>
          </a:p>
        </p:txBody>
      </p:sp>
    </p:spTree>
    <p:extLst>
      <p:ext uri="{BB962C8B-B14F-4D97-AF65-F5344CB8AC3E}">
        <p14:creationId xmlns:p14="http://schemas.microsoft.com/office/powerpoint/2010/main" val="585921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220322_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288" y="2592499"/>
            <a:ext cx="6930056" cy="4680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60000" y="396001"/>
            <a:ext cx="7470976" cy="3202066"/>
          </a:xfrm>
        </p:spPr>
        <p:txBody>
          <a:bodyPr/>
          <a:lstStyle/>
          <a:p>
            <a:r>
              <a:rPr lang="en-US" altLang="ko-KR" sz="3200" smtClean="0"/>
              <a:t>1. Eclipse SVN Client / Git </a:t>
            </a:r>
            <a:r>
              <a:rPr lang="ko-KR" altLang="en-US" sz="3200" smtClean="0"/>
              <a:t>설치</a:t>
            </a:r>
            <a:r>
              <a:rPr lang="en-US" altLang="ko-KR" sz="3200" smtClean="0"/>
              <a:t/>
            </a:r>
            <a:br>
              <a:rPr lang="en-US" altLang="ko-KR" sz="3200" smtClean="0"/>
            </a:br>
            <a:r>
              <a:rPr lang="en-US" altLang="ko-KR" sz="3200" smtClean="0"/>
              <a:t>    (Collaboration)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9553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20322_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36" y="2268463"/>
            <a:ext cx="4945698" cy="40239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그림 2" descr="220322_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334" y="2275425"/>
            <a:ext cx="4945698" cy="4010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60000" y="396001"/>
            <a:ext cx="7326960" cy="3202066"/>
          </a:xfrm>
        </p:spPr>
        <p:txBody>
          <a:bodyPr/>
          <a:lstStyle/>
          <a:p>
            <a:r>
              <a:rPr lang="en-US" altLang="ko-KR" sz="3200" smtClean="0"/>
              <a:t>1. Eclipse SVN Client / Git </a:t>
            </a:r>
            <a:r>
              <a:rPr lang="ko-KR" altLang="en-US" sz="3200" smtClean="0"/>
              <a:t>설치</a:t>
            </a:r>
            <a:r>
              <a:rPr lang="en-US" altLang="ko-KR" sz="3200" smtClean="0"/>
              <a:t/>
            </a:r>
            <a:br>
              <a:rPr lang="en-US" altLang="ko-KR" sz="3200" smtClean="0"/>
            </a:br>
            <a:r>
              <a:rPr lang="en-US" altLang="ko-KR" sz="3200" smtClean="0"/>
              <a:t>    (Collaboration)</a:t>
            </a:r>
            <a:endParaRPr lang="ko-KR" altLang="en-US" sz="4000"/>
          </a:p>
        </p:txBody>
      </p:sp>
    </p:spTree>
    <p:extLst>
      <p:ext uri="{BB962C8B-B14F-4D97-AF65-F5344CB8AC3E}">
        <p14:creationId xmlns:p14="http://schemas.microsoft.com/office/powerpoint/2010/main" val="2157702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20322_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06" y="2442914"/>
            <a:ext cx="4945698" cy="40309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그림 2" descr="220322_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704" y="2448483"/>
            <a:ext cx="4945698" cy="40211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60000" y="396001"/>
            <a:ext cx="7470976" cy="3202066"/>
          </a:xfrm>
        </p:spPr>
        <p:txBody>
          <a:bodyPr/>
          <a:lstStyle/>
          <a:p>
            <a:r>
              <a:rPr lang="en-US" altLang="ko-KR" sz="3200" smtClean="0"/>
              <a:t>1. Eclipse SVN Client / Git </a:t>
            </a:r>
            <a:r>
              <a:rPr lang="ko-KR" altLang="en-US" sz="3200" smtClean="0"/>
              <a:t>설치</a:t>
            </a:r>
            <a:r>
              <a:rPr lang="en-US" altLang="ko-KR" sz="3200" smtClean="0"/>
              <a:t/>
            </a:r>
            <a:br>
              <a:rPr lang="en-US" altLang="ko-KR" sz="3200" smtClean="0"/>
            </a:br>
            <a:r>
              <a:rPr lang="en-US" altLang="ko-KR" sz="3200" smtClean="0"/>
              <a:t>    (Collaboration)</a:t>
            </a:r>
            <a:endParaRPr lang="ko-KR" altLang="en-US" sz="4000"/>
          </a:p>
        </p:txBody>
      </p:sp>
    </p:spTree>
    <p:extLst>
      <p:ext uri="{BB962C8B-B14F-4D97-AF65-F5344CB8AC3E}">
        <p14:creationId xmlns:p14="http://schemas.microsoft.com/office/powerpoint/2010/main" val="364295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20322_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7" y="2029900"/>
            <a:ext cx="4598313" cy="37309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그림 2" descr="220322_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644" y="1968015"/>
            <a:ext cx="5714509" cy="38547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60000" y="396001"/>
            <a:ext cx="7362964" cy="3202066"/>
          </a:xfrm>
        </p:spPr>
        <p:txBody>
          <a:bodyPr/>
          <a:lstStyle/>
          <a:p>
            <a:r>
              <a:rPr lang="en-US" altLang="ko-KR" sz="3200"/>
              <a:t>1. Eclipse SVN Client / Git </a:t>
            </a:r>
            <a:r>
              <a:rPr lang="ko-KR" altLang="en-US" sz="3200"/>
              <a:t>설치</a:t>
            </a:r>
            <a:r>
              <a:rPr lang="en-US" altLang="ko-KR" sz="3200"/>
              <a:t/>
            </a:r>
            <a:br>
              <a:rPr lang="en-US" altLang="ko-KR" sz="3200"/>
            </a:br>
            <a:r>
              <a:rPr lang="en-US" altLang="ko-KR" sz="3200"/>
              <a:t>    (Collaboration)</a:t>
            </a:r>
            <a:endParaRPr lang="ko-KR" altLang="en-US" sz="3200"/>
          </a:p>
        </p:txBody>
      </p:sp>
    </p:spTree>
    <p:extLst>
      <p:ext uri="{BB962C8B-B14F-4D97-AF65-F5344CB8AC3E}">
        <p14:creationId xmlns:p14="http://schemas.microsoft.com/office/powerpoint/2010/main" val="2680504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20322_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436" y="2376475"/>
            <a:ext cx="4280937" cy="28443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60000" y="396001"/>
            <a:ext cx="7470976" cy="3202066"/>
          </a:xfrm>
        </p:spPr>
        <p:txBody>
          <a:bodyPr/>
          <a:lstStyle/>
          <a:p>
            <a:r>
              <a:rPr lang="en-US" altLang="ko-KR" sz="3200"/>
              <a:t>1. Eclipse SVN Client / Git </a:t>
            </a:r>
            <a:r>
              <a:rPr lang="ko-KR" altLang="en-US" sz="3200"/>
              <a:t>설치</a:t>
            </a:r>
            <a:r>
              <a:rPr lang="en-US" altLang="ko-KR" sz="3200"/>
              <a:t/>
            </a:r>
            <a:br>
              <a:rPr lang="en-US" altLang="ko-KR" sz="3200"/>
            </a:br>
            <a:r>
              <a:rPr lang="en-US" altLang="ko-KR" sz="3200"/>
              <a:t>    (Collaboration)</a:t>
            </a:r>
            <a:endParaRPr lang="ko-KR" altLang="en-US" sz="3200"/>
          </a:p>
        </p:txBody>
      </p:sp>
    </p:spTree>
    <p:extLst>
      <p:ext uri="{BB962C8B-B14F-4D97-AF65-F5344CB8AC3E}">
        <p14:creationId xmlns:p14="http://schemas.microsoft.com/office/powerpoint/2010/main" val="2188421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220322_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260" y="2014826"/>
            <a:ext cx="7560840" cy="50767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60000" y="396001"/>
            <a:ext cx="7614992" cy="3202066"/>
          </a:xfrm>
        </p:spPr>
        <p:txBody>
          <a:bodyPr/>
          <a:lstStyle/>
          <a:p>
            <a:r>
              <a:rPr lang="en-US" altLang="ko-KR" sz="3200" smtClean="0"/>
              <a:t>2. Eclipse SVN Client / </a:t>
            </a:r>
            <a:r>
              <a:rPr lang="en-US" altLang="ko-KR" sz="3200" smtClean="0"/>
              <a:t>Sub</a:t>
            </a:r>
            <a:r>
              <a:rPr lang="en-US" altLang="ko-KR" sz="3200" smtClean="0"/>
              <a:t>versive </a:t>
            </a:r>
            <a:r>
              <a:rPr lang="ko-KR" altLang="en-US" sz="3200" smtClean="0"/>
              <a:t>설치</a:t>
            </a:r>
            <a:r>
              <a:rPr lang="en-US" altLang="ko-KR" sz="3200" smtClean="0"/>
              <a:t/>
            </a:r>
            <a:br>
              <a:rPr lang="en-US" altLang="ko-KR" sz="3200" smtClean="0"/>
            </a:br>
            <a:r>
              <a:rPr lang="en-US" altLang="ko-KR" sz="3200" smtClean="0"/>
              <a:t>    (Marketplace)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594811"/>
      </p:ext>
    </p:extLst>
  </p:cSld>
  <p:clrMapOvr>
    <a:masterClrMapping/>
  </p:clrMapOvr>
</p:sld>
</file>

<file path=ppt/theme/theme1.xml><?xml version="1.0" encoding="utf-8"?>
<a:theme xmlns:a="http://schemas.openxmlformats.org/drawingml/2006/main" name="브랜드 디자인 포트폴리오">
  <a:themeElements>
    <a:clrScheme name="브랜드 디자인 포트폴리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B7C6C4"/>
      </a:hlink>
      <a:folHlink>
        <a:srgbClr val="B7C6C4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285</Words>
  <Application>Microsoft Office PowerPoint</Application>
  <PresentationFormat>사용자 지정</PresentationFormat>
  <Paragraphs>38</Paragraphs>
  <Slides>28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34" baseType="lpstr">
      <vt:lpstr>나눔고딕</vt:lpstr>
      <vt:lpstr>나눔고딕 ExtraBold</vt:lpstr>
      <vt:lpstr>나눔명조</vt:lpstr>
      <vt:lpstr>맑은 고딕</vt:lpstr>
      <vt:lpstr>Arial</vt:lpstr>
      <vt:lpstr>브랜드 디자인 포트폴리오</vt:lpstr>
      <vt:lpstr>Eclipse – SVN Client (Subversive, SVN-Kit)</vt:lpstr>
      <vt:lpstr>목차</vt:lpstr>
      <vt:lpstr>1. Eclipse SVN Client / Git 설치     (Collaboration)</vt:lpstr>
      <vt:lpstr>1. Eclipse SVN Client / Git 설치     (Collaboration)</vt:lpstr>
      <vt:lpstr>1. Eclipse SVN Client / Git 설치     (Collaboration)</vt:lpstr>
      <vt:lpstr>1. Eclipse SVN Client / Git 설치     (Collaboration)</vt:lpstr>
      <vt:lpstr>1. Eclipse SVN Client / Git 설치     (Collaboration)</vt:lpstr>
      <vt:lpstr>1. Eclipse SVN Client / Git 설치     (Collaboration)</vt:lpstr>
      <vt:lpstr>2. Eclipse SVN Client / Subversive 설치     (Marketplace)</vt:lpstr>
      <vt:lpstr>2. Eclipse SVN Client / Subversive 설치     (Marketplace)</vt:lpstr>
      <vt:lpstr>2. Eclipse SVN Client / Subversive 설치     (Marketplace)</vt:lpstr>
      <vt:lpstr>3. Eclipse SVN Client / SVN Kit 설치    (SVN Connector)</vt:lpstr>
      <vt:lpstr>3. Eclipse SVN Client / SVN Kit 설치    (SVN Connector)</vt:lpstr>
      <vt:lpstr>3. Eclipse SVN Client / SVN Kit 설치    (SVN Connector)</vt:lpstr>
      <vt:lpstr>3. Eclipse SVN Client / SVN Kit 설치    (SVN Connector)</vt:lpstr>
      <vt:lpstr>3. Eclipse SVN Client / SVN Kit 설치    (SVN Connector)</vt:lpstr>
      <vt:lpstr>3. Eclipse SVN Client / SVN Kit 설치    (SVN Connector)</vt:lpstr>
      <vt:lpstr>4. Eclipse / SVN Client 사용방법</vt:lpstr>
      <vt:lpstr>4. Eclipse / SVN Client 사용방법</vt:lpstr>
      <vt:lpstr>4. Eclipse / SVN Client 사용방법</vt:lpstr>
      <vt:lpstr>4. Eclipse / SVN Client 사용방법</vt:lpstr>
      <vt:lpstr>4. Eclipse / SVN Client 사용방법</vt:lpstr>
      <vt:lpstr>4. Eclipse / SVN Client 사용방법</vt:lpstr>
      <vt:lpstr>4. Eclipse / SVN Client 사용방법</vt:lpstr>
      <vt:lpstr>4. Eclipse / SVN Client 사용방법</vt:lpstr>
      <vt:lpstr>4. Eclipse / SVN Client 사용방법</vt:lpstr>
      <vt:lpstr>4. Eclipse / SVN Client 사용방법</vt:lpstr>
      <vt:lpstr>4. Eclipse / SVN Client 사용방법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Anaconda 3 Installation Guide</dc:title>
  <dc:creator>네이버 한글한글 아름답게</dc:creator>
  <cp:lastModifiedBy>user17</cp:lastModifiedBy>
  <cp:revision>289</cp:revision>
  <dcterms:created xsi:type="dcterms:W3CDTF">2011-12-22T18:09:14Z</dcterms:created>
  <dcterms:modified xsi:type="dcterms:W3CDTF">2022-03-22T01:59:10Z</dcterms:modified>
</cp:coreProperties>
</file>