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5" r:id="rId12"/>
    <p:sldId id="280" r:id="rId13"/>
    <p:sldId id="281" r:id="rId14"/>
    <p:sldId id="282" r:id="rId15"/>
    <p:sldId id="283" r:id="rId16"/>
    <p:sldId id="284" r:id="rId17"/>
  </p:sldIdLst>
  <p:sldSz cx="10693400" cy="7561263"/>
  <p:notesSz cx="6858000" cy="9144000"/>
  <p:defaultTextStyle>
    <a:defPPr>
      <a:defRPr lang="ko-KR"/>
    </a:defPPr>
    <a:lvl1pPr marL="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C1C4"/>
    <a:srgbClr val="E84659"/>
    <a:srgbClr val="8F3845"/>
    <a:srgbClr val="C1A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4682" autoAdjust="0"/>
  </p:normalViewPr>
  <p:slideViewPr>
    <p:cSldViewPr>
      <p:cViewPr varScale="1">
        <p:scale>
          <a:sx n="99" d="100"/>
          <a:sy n="99" d="100"/>
        </p:scale>
        <p:origin x="1386" y="90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174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2F16A-FEB9-4CF9-9436-8139444FD5DA}" type="datetimeFigureOut">
              <a:rPr lang="ko-KR" altLang="en-US" smtClean="0"/>
              <a:pPr/>
              <a:t>2022-03-22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2A1C4-5C5B-4B90-B503-04257274C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087C6-D177-4010-83F5-8D8AD989BC06}" type="datetimeFigureOut">
              <a:rPr lang="ko-KR" altLang="en-US" smtClean="0"/>
              <a:pPr/>
              <a:t>2022-03-22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0CB16-601B-4EC5-A385-DB731B7A43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5934897"/>
            <a:ext cx="6840000" cy="144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9569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ko-KR" altLang="en-US" sz="3600" b="0" i="0" u="none" strike="noStrike" kern="1200" cap="none" spc="110" normalizeH="0" baseline="0" noProof="0">
                <a:ln>
                  <a:noFill/>
                </a:ln>
                <a:solidFill>
                  <a:srgbClr val="BCC1C4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marL="0" marR="0" lvl="0" indent="0" algn="l" defTabSz="99569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100" b="0" i="0" u="none" strike="noStrike" kern="1200" cap="none" spc="110" normalizeH="0" baseline="0" noProof="0" dirty="0" smtClean="0">
                <a:ln>
                  <a:noFill/>
                </a:ln>
                <a:solidFill>
                  <a:srgbClr val="BCC1C4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design by</a:t>
            </a:r>
            <a:endParaRPr kumimoji="0" lang="ko-KR" altLang="en-US" sz="4100" b="0" i="0" u="none" strike="noStrike" kern="1200" cap="none" spc="110" normalizeH="0" baseline="0" noProof="0" dirty="0" smtClean="0">
              <a:ln>
                <a:noFill/>
              </a:ln>
              <a:solidFill>
                <a:srgbClr val="BCC1C4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pic>
        <p:nvPicPr>
          <p:cNvPr id="16" name="그림 15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5"/>
          </a:xfrm>
          <a:prstGeom prst="rect">
            <a:avLst/>
          </a:prstGeom>
        </p:spPr>
      </p:pic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6840000" cy="540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문서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0135-E8A4-45D7-B192-830677B1C74A}" type="datetimeFigureOut">
              <a:rPr lang="ko-KR" altLang="en-US" smtClean="0"/>
              <a:t>2022-03-22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BD6C-29EB-46FA-9443-06FB8154C9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07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3546700" y="1980631"/>
            <a:ext cx="3600000" cy="36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80280" y="-162774"/>
            <a:ext cx="5313119" cy="354176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500"/>
              </a:lnSpc>
              <a:defRPr sz="4500" spc="300" baseline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문서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제목</a:t>
            </a:r>
            <a:endParaRPr lang="ko-KR" altLang="en-US" dirty="0"/>
          </a:p>
        </p:txBody>
      </p:sp>
      <p:sp>
        <p:nvSpPr>
          <p:cNvPr id="5" name="텍스트 개체 틀 18"/>
          <p:cNvSpPr>
            <a:spLocks noGrp="1"/>
          </p:cNvSpPr>
          <p:nvPr>
            <p:ph type="body" sz="quarter" idx="10" hasCustomPrompt="1"/>
          </p:nvPr>
        </p:nvSpPr>
        <p:spPr>
          <a:xfrm>
            <a:off x="5382000" y="5493669"/>
            <a:ext cx="5311400" cy="180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4300"/>
              </a:lnSpc>
              <a:buNone/>
              <a:defRPr sz="4500" spc="300" baseline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 smtClean="0"/>
              <a:t>design by</a:t>
            </a:r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5400000" y="3378988"/>
            <a:ext cx="459000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기본 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15" name="그림 14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16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6" name="그림 5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7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메인컬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5" name="그림 4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6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sp>
        <p:nvSpPr>
          <p:cNvPr id="7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308613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 spc="-30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8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0" y="3890170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 spc="-30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2700000" y="4729221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 spc="-30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키워드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21375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35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36" name="직선 연결선 35"/>
          <p:cNvCxnSpPr/>
          <p:nvPr userDrawn="1"/>
        </p:nvCxnSpPr>
        <p:spPr>
          <a:xfrm>
            <a:off x="4860000" y="2137546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0" y="2685241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 </a:t>
            </a:r>
            <a:endParaRPr lang="ko-KR" altLang="en-US" dirty="0"/>
          </a:p>
        </p:txBody>
      </p:sp>
      <p:pic>
        <p:nvPicPr>
          <p:cNvPr id="42" name="그림 41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44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키워드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21375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9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0" y="3999709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21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22" name="직선 연결선 21"/>
          <p:cNvCxnSpPr/>
          <p:nvPr userDrawn="1"/>
        </p:nvCxnSpPr>
        <p:spPr>
          <a:xfrm>
            <a:off x="4860000" y="2137546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 userDrawn="1"/>
        </p:nvCxnSpPr>
        <p:spPr>
          <a:xfrm>
            <a:off x="4860000" y="3999709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0" y="2685241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 </a:t>
            </a:r>
            <a:endParaRPr lang="ko-KR" altLang="en-US" dirty="0"/>
          </a:p>
        </p:txBody>
      </p:sp>
      <p:sp>
        <p:nvSpPr>
          <p:cNvPr id="26" name="텍스트 개체 틀 30"/>
          <p:cNvSpPr>
            <a:spLocks noGrp="1"/>
          </p:cNvSpPr>
          <p:nvPr>
            <p:ph type="body" sz="quarter" idx="15" hasCustomPrompt="1"/>
          </p:nvPr>
        </p:nvSpPr>
        <p:spPr>
          <a:xfrm>
            <a:off x="2700000" y="4583917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</a:t>
            </a:r>
            <a:endParaRPr lang="ko-KR" altLang="en-US" dirty="0"/>
          </a:p>
        </p:txBody>
      </p:sp>
      <p:pic>
        <p:nvPicPr>
          <p:cNvPr id="28" name="그림 27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30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키워드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21375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0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0" y="3240571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1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2700000" y="57888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23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25" name="직선 연결선 24"/>
          <p:cNvCxnSpPr/>
          <p:nvPr userDrawn="1"/>
        </p:nvCxnSpPr>
        <p:spPr>
          <a:xfrm>
            <a:off x="4860000" y="2137546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0" y="2685241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 </a:t>
            </a:r>
            <a:endParaRPr lang="ko-KR" altLang="en-US" dirty="0"/>
          </a:p>
        </p:txBody>
      </p:sp>
      <p:sp>
        <p:nvSpPr>
          <p:cNvPr id="32" name="텍스트 개체 틀 30"/>
          <p:cNvSpPr>
            <a:spLocks noGrp="1"/>
          </p:cNvSpPr>
          <p:nvPr>
            <p:ph type="body" sz="quarter" idx="15" hasCustomPrompt="1"/>
          </p:nvPr>
        </p:nvSpPr>
        <p:spPr>
          <a:xfrm>
            <a:off x="2700000" y="4392699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</a:t>
            </a:r>
            <a:endParaRPr lang="ko-KR" altLang="en-US" dirty="0"/>
          </a:p>
        </p:txBody>
      </p:sp>
      <p:sp>
        <p:nvSpPr>
          <p:cNvPr id="33" name="텍스트 개체 틀 30"/>
          <p:cNvSpPr>
            <a:spLocks noGrp="1"/>
          </p:cNvSpPr>
          <p:nvPr>
            <p:ph type="body" sz="quarter" idx="16" hasCustomPrompt="1"/>
          </p:nvPr>
        </p:nvSpPr>
        <p:spPr>
          <a:xfrm>
            <a:off x="2700000" y="6318249"/>
            <a:ext cx="7558088" cy="124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</a:t>
            </a:r>
            <a:endParaRPr lang="ko-KR" altLang="en-US" dirty="0"/>
          </a:p>
        </p:txBody>
      </p:sp>
      <p:pic>
        <p:nvPicPr>
          <p:cNvPr id="34" name="그림 33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38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16" name="직선 연결선 15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국영문 메인서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7" name="그림 6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cxnSp>
        <p:nvCxnSpPr>
          <p:cNvPr id="9" name="직선 연결선 8"/>
          <p:cNvCxnSpPr/>
          <p:nvPr userDrawn="1"/>
        </p:nvCxnSpPr>
        <p:spPr>
          <a:xfrm>
            <a:off x="2700000" y="3525040"/>
            <a:ext cx="756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2700000" y="5204638"/>
            <a:ext cx="756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4" r:id="rId3"/>
    <p:sldLayoutId id="2147483659" r:id="rId4"/>
    <p:sldLayoutId id="2147483657" r:id="rId5"/>
    <p:sldLayoutId id="2147483655" r:id="rId6"/>
    <p:sldLayoutId id="2147483656" r:id="rId7"/>
    <p:sldLayoutId id="2147483651" r:id="rId8"/>
    <p:sldLayoutId id="2147483653" r:id="rId9"/>
    <p:sldLayoutId id="2147483660" r:id="rId10"/>
  </p:sldLayoutIdLst>
  <p:txStyles>
    <p:titleStyle>
      <a:lvl1pPr algn="ctr" defTabSz="995690" rtl="0" eaLnBrk="1" latinLnBrk="1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1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1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1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1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hangeul.naver.com/fon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텍스트 개체 틀 2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sz="2400" smtClean="0"/>
              <a:t>정도윤</a:t>
            </a:r>
            <a:r>
              <a:rPr lang="en-US" altLang="ko-KR" sz="2400" smtClean="0"/>
              <a:t>(2022.03.22)</a:t>
            </a:r>
            <a:endParaRPr lang="en-US" altLang="ko-KR" sz="2400" dirty="0" smtClean="0"/>
          </a:p>
        </p:txBody>
      </p:sp>
      <p:sp>
        <p:nvSpPr>
          <p:cNvPr id="26" name="제목 25"/>
          <p:cNvSpPr>
            <a:spLocks noGrp="1"/>
          </p:cNvSpPr>
          <p:nvPr>
            <p:ph type="title"/>
          </p:nvPr>
        </p:nvSpPr>
        <p:spPr>
          <a:xfrm>
            <a:off x="360000" y="396001"/>
            <a:ext cx="6840000" cy="1440414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Virtual SVN Server</a:t>
            </a:r>
            <a:r>
              <a:rPr lang="en-US" altLang="ko-KR" smtClean="0"/>
              <a:t/>
            </a:r>
            <a:br>
              <a:rPr lang="en-US" altLang="ko-KR" smtClean="0"/>
            </a:br>
            <a:r>
              <a:rPr lang="en-US" altLang="ko-KR" smtClean="0"/>
              <a:t>Installation Guide</a:t>
            </a:r>
            <a:endParaRPr lang="ko-KR" altLang="en-US" dirty="0"/>
          </a:p>
        </p:txBody>
      </p:sp>
      <p:sp>
        <p:nvSpPr>
          <p:cNvPr id="5" name="TextBox 9"/>
          <p:cNvSpPr txBox="1"/>
          <p:nvPr/>
        </p:nvSpPr>
        <p:spPr>
          <a:xfrm rot="16200000">
            <a:off x="9333402" y="5818575"/>
            <a:ext cx="208124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  <a:hlinkClick r:id="rId2"/>
              </a:rPr>
              <a:t>다운받기</a:t>
            </a:r>
            <a:endParaRPr lang="ko-KR" altLang="en-US" sz="800" dirty="0">
              <a:solidFill>
                <a:srgbClr val="BCC1C4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1675368"/>
            <a:ext cx="4945698" cy="4210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506980" cy="3202066"/>
          </a:xfrm>
        </p:spPr>
        <p:txBody>
          <a:bodyPr/>
          <a:lstStyle/>
          <a:p>
            <a:r>
              <a:rPr lang="en-US" altLang="ko-KR" sz="3200"/>
              <a:t>2. VirtualSVN-Server </a:t>
            </a:r>
            <a:r>
              <a:rPr lang="ko-KR" altLang="en-US" sz="3200"/>
              <a:t>사용자 계정 생성</a:t>
            </a:r>
          </a:p>
        </p:txBody>
      </p:sp>
    </p:spTree>
    <p:extLst>
      <p:ext uri="{BB962C8B-B14F-4D97-AF65-F5344CB8AC3E}">
        <p14:creationId xmlns:p14="http://schemas.microsoft.com/office/powerpoint/2010/main" val="195313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20322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3" y="1836415"/>
            <a:ext cx="4945698" cy="4221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506980" cy="3202066"/>
          </a:xfrm>
        </p:spPr>
        <p:txBody>
          <a:bodyPr/>
          <a:lstStyle/>
          <a:p>
            <a:r>
              <a:rPr lang="en-US" altLang="ko-KR" sz="3200" smtClean="0"/>
              <a:t>3. </a:t>
            </a:r>
            <a:r>
              <a:rPr lang="en-US" altLang="ko-KR" sz="3200"/>
              <a:t>VirtualSVN-Server </a:t>
            </a:r>
            <a:r>
              <a:rPr lang="ko-KR" altLang="en-US" sz="3200" smtClean="0"/>
              <a:t>그룹 생성</a:t>
            </a:r>
            <a:endParaRPr lang="ko-KR" altLang="en-US" sz="3200"/>
          </a:p>
        </p:txBody>
      </p:sp>
      <p:pic>
        <p:nvPicPr>
          <p:cNvPr id="6" name="그림 5" descr="220322_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716" y="1840674"/>
            <a:ext cx="4945698" cy="42049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8644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20322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052439"/>
            <a:ext cx="4945698" cy="4216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506980" cy="3202066"/>
          </a:xfrm>
        </p:spPr>
        <p:txBody>
          <a:bodyPr/>
          <a:lstStyle/>
          <a:p>
            <a:r>
              <a:rPr lang="en-US" altLang="ko-KR" sz="3200" smtClean="0"/>
              <a:t>4. </a:t>
            </a:r>
            <a:r>
              <a:rPr lang="en-US" altLang="ko-KR" sz="3200"/>
              <a:t>VirtualSVN-Server </a:t>
            </a:r>
            <a:r>
              <a:rPr lang="en-US" altLang="ko-KR" sz="3200" smtClean="0"/>
              <a:t>Repository </a:t>
            </a:r>
            <a:r>
              <a:rPr lang="ko-KR" altLang="en-US" sz="3200" smtClean="0"/>
              <a:t>생성</a:t>
            </a:r>
            <a:endParaRPr lang="ko-KR" altLang="en-US" sz="3200"/>
          </a:p>
        </p:txBody>
      </p:sp>
      <p:pic>
        <p:nvPicPr>
          <p:cNvPr id="6" name="그림 5" descr="220322_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716" y="2121361"/>
            <a:ext cx="4945698" cy="4078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3676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20322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3" y="2196455"/>
            <a:ext cx="4945698" cy="40517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362964" cy="3202066"/>
          </a:xfrm>
        </p:spPr>
        <p:txBody>
          <a:bodyPr/>
          <a:lstStyle/>
          <a:p>
            <a:r>
              <a:rPr lang="en-US" altLang="ko-KR" sz="3200"/>
              <a:t>4. VirtualSVN-Server Repository </a:t>
            </a:r>
            <a:r>
              <a:rPr lang="ko-KR" altLang="en-US" sz="3200"/>
              <a:t>생성</a:t>
            </a:r>
          </a:p>
        </p:txBody>
      </p:sp>
      <p:pic>
        <p:nvPicPr>
          <p:cNvPr id="6" name="그림 5" descr="220322_2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712" y="2207722"/>
            <a:ext cx="4945698" cy="4044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0299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20322_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6" y="2014869"/>
            <a:ext cx="4945698" cy="40517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398968" cy="3202066"/>
          </a:xfrm>
        </p:spPr>
        <p:txBody>
          <a:bodyPr/>
          <a:lstStyle/>
          <a:p>
            <a:r>
              <a:rPr lang="en-US" altLang="ko-KR" sz="3200"/>
              <a:t>4. VirtualSVN-Server Repository </a:t>
            </a:r>
            <a:r>
              <a:rPr lang="ko-KR" altLang="en-US" sz="3200"/>
              <a:t>생성</a:t>
            </a:r>
          </a:p>
        </p:txBody>
      </p:sp>
      <p:pic>
        <p:nvPicPr>
          <p:cNvPr id="6" name="그림 5" descr="220322_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08" y="1997034"/>
            <a:ext cx="4945698" cy="42049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1651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20322_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6" y="1944427"/>
            <a:ext cx="4945698" cy="4242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434972" cy="3202066"/>
          </a:xfrm>
        </p:spPr>
        <p:txBody>
          <a:bodyPr/>
          <a:lstStyle/>
          <a:p>
            <a:r>
              <a:rPr lang="en-US" altLang="ko-KR" sz="3200"/>
              <a:t>4. VirtualSVN-Server Repository </a:t>
            </a:r>
            <a:r>
              <a:rPr lang="ko-KR" altLang="en-US" sz="3200"/>
              <a:t>생성</a:t>
            </a:r>
          </a:p>
        </p:txBody>
      </p:sp>
      <p:pic>
        <p:nvPicPr>
          <p:cNvPr id="6" name="그림 5" descr="220322_2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712" y="1944427"/>
            <a:ext cx="4945698" cy="4230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9535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20322_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6" y="2002021"/>
            <a:ext cx="4945698" cy="4228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362964" cy="3202066"/>
          </a:xfrm>
        </p:spPr>
        <p:txBody>
          <a:bodyPr/>
          <a:lstStyle/>
          <a:p>
            <a:r>
              <a:rPr lang="en-US" altLang="ko-KR" sz="3200"/>
              <a:t>4. VirtualSVN-Server Repository </a:t>
            </a:r>
            <a:r>
              <a:rPr lang="ko-KR" altLang="en-US" sz="3200"/>
              <a:t>생성</a:t>
            </a:r>
          </a:p>
        </p:txBody>
      </p:sp>
    </p:spTree>
    <p:extLst>
      <p:ext uri="{BB962C8B-B14F-4D97-AF65-F5344CB8AC3E}">
        <p14:creationId xmlns:p14="http://schemas.microsoft.com/office/powerpoint/2010/main" val="320617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텍스트 개체 틀 30"/>
          <p:cNvSpPr>
            <a:spLocks noGrp="1"/>
          </p:cNvSpPr>
          <p:nvPr>
            <p:ph type="body" sz="quarter" idx="10"/>
          </p:nvPr>
        </p:nvSpPr>
        <p:spPr>
          <a:xfrm>
            <a:off x="2700000" y="3701767"/>
            <a:ext cx="7558088" cy="438904"/>
          </a:xfrm>
        </p:spPr>
        <p:txBody>
          <a:bodyPr/>
          <a:lstStyle/>
          <a:p>
            <a:r>
              <a:rPr lang="ko-KR" altLang="en-US" sz="1400" smtClean="0"/>
              <a:t>사용자 계정을 만든다</a:t>
            </a:r>
            <a:r>
              <a:rPr lang="en-US" altLang="ko-KR" sz="1400" smtClean="0"/>
              <a:t>.</a:t>
            </a:r>
            <a:endParaRPr lang="ko-KR" altLang="en-US" sz="1400" dirty="0"/>
          </a:p>
        </p:txBody>
      </p:sp>
      <p:sp>
        <p:nvSpPr>
          <p:cNvPr id="32" name="텍스트 개체 틀 31"/>
          <p:cNvSpPr>
            <a:spLocks noGrp="1"/>
          </p:cNvSpPr>
          <p:nvPr>
            <p:ph type="body" sz="quarter" idx="11"/>
          </p:nvPr>
        </p:nvSpPr>
        <p:spPr>
          <a:xfrm>
            <a:off x="2700000" y="2709243"/>
            <a:ext cx="7558088" cy="438904"/>
          </a:xfrm>
        </p:spPr>
        <p:txBody>
          <a:bodyPr/>
          <a:lstStyle/>
          <a:p>
            <a:r>
              <a:rPr lang="en-US" altLang="ko-KR" sz="1400" smtClean="0"/>
              <a:t>VirtualSVN</a:t>
            </a:r>
            <a:r>
              <a:rPr lang="ko-KR" altLang="en-US" sz="1400" smtClean="0"/>
              <a:t>을 설치한다</a:t>
            </a:r>
            <a:r>
              <a:rPr lang="en-US" altLang="ko-KR" sz="1400" smtClean="0"/>
              <a:t>.</a:t>
            </a:r>
            <a:endParaRPr lang="ko-KR" altLang="en-US" sz="1400" dirty="0"/>
          </a:p>
        </p:txBody>
      </p:sp>
      <p:sp>
        <p:nvSpPr>
          <p:cNvPr id="33" name="텍스트 개체 틀 32"/>
          <p:cNvSpPr>
            <a:spLocks noGrp="1"/>
          </p:cNvSpPr>
          <p:nvPr>
            <p:ph type="body" sz="quarter" idx="12"/>
          </p:nvPr>
        </p:nvSpPr>
        <p:spPr>
          <a:xfrm>
            <a:off x="2700000" y="4680731"/>
            <a:ext cx="7558088" cy="438904"/>
          </a:xfrm>
        </p:spPr>
        <p:txBody>
          <a:bodyPr/>
          <a:lstStyle/>
          <a:p>
            <a:r>
              <a:rPr lang="ko-KR" altLang="en-US" sz="1400" smtClean="0"/>
              <a:t>사용자 그룹을 생성한다</a:t>
            </a:r>
            <a:r>
              <a:rPr lang="en-US" altLang="ko-KR" sz="1400" smtClean="0"/>
              <a:t>.</a:t>
            </a:r>
            <a:endParaRPr lang="ko-KR" altLang="en-US" sz="1400" dirty="0"/>
          </a:p>
        </p:txBody>
      </p:sp>
      <p:sp>
        <p:nvSpPr>
          <p:cNvPr id="30" name="제목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목차</a:t>
            </a:r>
            <a:endParaRPr lang="ko-KR" altLang="en-US" dirty="0"/>
          </a:p>
        </p:txBody>
      </p:sp>
      <p:sp>
        <p:nvSpPr>
          <p:cNvPr id="36" name="텍스트 개체 틀 35"/>
          <p:cNvSpPr>
            <a:spLocks noGrp="1"/>
          </p:cNvSpPr>
          <p:nvPr>
            <p:ph type="body" sz="quarter" idx="14"/>
          </p:nvPr>
        </p:nvSpPr>
        <p:spPr>
          <a:xfrm>
            <a:off x="2700000" y="2177578"/>
            <a:ext cx="7558088" cy="486929"/>
          </a:xfrm>
        </p:spPr>
        <p:txBody>
          <a:bodyPr/>
          <a:lstStyle/>
          <a:p>
            <a:r>
              <a:rPr lang="en-US" altLang="ko-KR" sz="3200"/>
              <a:t>1. VirtualSVN-Server </a:t>
            </a:r>
            <a:r>
              <a:rPr lang="ko-KR" altLang="en-US" sz="3200"/>
              <a:t>설치하기</a:t>
            </a:r>
            <a:endParaRPr lang="ko-KR" altLang="en-US" sz="3200" dirty="0"/>
          </a:p>
        </p:txBody>
      </p:sp>
      <p:sp>
        <p:nvSpPr>
          <p:cNvPr id="37" name="텍스트 개체 틀 36"/>
          <p:cNvSpPr>
            <a:spLocks noGrp="1"/>
          </p:cNvSpPr>
          <p:nvPr>
            <p:ph type="body" sz="quarter" idx="15"/>
          </p:nvPr>
        </p:nvSpPr>
        <p:spPr>
          <a:xfrm>
            <a:off x="2700000" y="3211235"/>
            <a:ext cx="7558088" cy="389376"/>
          </a:xfrm>
        </p:spPr>
        <p:txBody>
          <a:bodyPr/>
          <a:lstStyle/>
          <a:p>
            <a:r>
              <a:rPr lang="en-US" altLang="ko-KR" sz="3200"/>
              <a:t>2. VirtualSVN-Server </a:t>
            </a:r>
            <a:r>
              <a:rPr lang="ko-KR" altLang="en-US" sz="3200"/>
              <a:t>사용자 계정 생성</a:t>
            </a:r>
            <a:endParaRPr lang="ko-KR" altLang="en-US" sz="3200" dirty="0"/>
          </a:p>
        </p:txBody>
      </p:sp>
      <p:sp>
        <p:nvSpPr>
          <p:cNvPr id="34" name="텍스트 개체 틀 33"/>
          <p:cNvSpPr>
            <a:spLocks noGrp="1"/>
          </p:cNvSpPr>
          <p:nvPr>
            <p:ph type="body" sz="quarter" idx="16"/>
          </p:nvPr>
        </p:nvSpPr>
        <p:spPr>
          <a:xfrm>
            <a:off x="2700000" y="4212679"/>
            <a:ext cx="7558088" cy="432048"/>
          </a:xfrm>
          <a:prstGeom prst="rect">
            <a:avLst/>
          </a:prstGeom>
        </p:spPr>
        <p:txBody>
          <a:bodyPr/>
          <a:lstStyle/>
          <a:p>
            <a:r>
              <a:rPr lang="en-US" altLang="ko-KR" sz="3200"/>
              <a:t>3. VirtualSVN-Server </a:t>
            </a:r>
            <a:r>
              <a:rPr lang="ko-KR" altLang="en-US" sz="3200"/>
              <a:t>그룹 생성</a:t>
            </a:r>
            <a:endParaRPr lang="ko-KR" altLang="en-US" sz="3200" dirty="0"/>
          </a:p>
        </p:txBody>
      </p:sp>
      <p:sp>
        <p:nvSpPr>
          <p:cNvPr id="10" name="텍스트 개체 틀 32"/>
          <p:cNvSpPr>
            <a:spLocks noGrp="1"/>
          </p:cNvSpPr>
          <p:nvPr>
            <p:ph type="body" sz="quarter" idx="12"/>
          </p:nvPr>
        </p:nvSpPr>
        <p:spPr>
          <a:xfrm>
            <a:off x="2700000" y="5627952"/>
            <a:ext cx="7558088" cy="438904"/>
          </a:xfrm>
        </p:spPr>
        <p:txBody>
          <a:bodyPr/>
          <a:lstStyle/>
          <a:p>
            <a:r>
              <a:rPr lang="ko-KR" altLang="en-US" sz="1400" smtClean="0"/>
              <a:t>레포지토리를 생성한다</a:t>
            </a:r>
            <a:r>
              <a:rPr lang="en-US" altLang="ko-KR" sz="1400" smtClean="0"/>
              <a:t>.</a:t>
            </a:r>
            <a:endParaRPr lang="ko-KR" altLang="en-US" sz="1400" dirty="0"/>
          </a:p>
        </p:txBody>
      </p:sp>
      <p:sp>
        <p:nvSpPr>
          <p:cNvPr id="11" name="텍스트 개체 틀 33"/>
          <p:cNvSpPr>
            <a:spLocks noGrp="1"/>
          </p:cNvSpPr>
          <p:nvPr>
            <p:ph type="body" sz="quarter" idx="16"/>
          </p:nvPr>
        </p:nvSpPr>
        <p:spPr>
          <a:xfrm>
            <a:off x="2700000" y="5159900"/>
            <a:ext cx="7558088" cy="432048"/>
          </a:xfrm>
          <a:prstGeom prst="rect">
            <a:avLst/>
          </a:prstGeom>
        </p:spPr>
        <p:txBody>
          <a:bodyPr/>
          <a:lstStyle/>
          <a:p>
            <a:r>
              <a:rPr lang="en-US" altLang="ko-KR" sz="3200"/>
              <a:t>4. VirtualSVN-Server Repository </a:t>
            </a:r>
            <a:r>
              <a:rPr lang="ko-KR" altLang="en-US" sz="3200"/>
              <a:t>생성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1692077"/>
            <a:ext cx="4945698" cy="4175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322_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0" y="1760303"/>
            <a:ext cx="4945698" cy="4040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434972" cy="3202066"/>
          </a:xfrm>
        </p:spPr>
        <p:txBody>
          <a:bodyPr/>
          <a:lstStyle/>
          <a:p>
            <a:r>
              <a:rPr lang="en-US" altLang="ko-KR" smtClean="0"/>
              <a:t>1. VirtualSVN-Server </a:t>
            </a:r>
            <a:r>
              <a:rPr lang="ko-KR" altLang="en-US" smtClean="0"/>
              <a:t>설치하기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3425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1750556"/>
            <a:ext cx="4945698" cy="4060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322_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0" y="1757518"/>
            <a:ext cx="4945698" cy="4046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542984" cy="3202066"/>
          </a:xfrm>
        </p:spPr>
        <p:txBody>
          <a:bodyPr/>
          <a:lstStyle/>
          <a:p>
            <a:r>
              <a:rPr lang="en-US" altLang="ko-KR"/>
              <a:t>1. VirtualSVN-Server </a:t>
            </a:r>
            <a:r>
              <a:rPr lang="ko-KR" altLang="en-US"/>
              <a:t>설치하기</a:t>
            </a:r>
          </a:p>
        </p:txBody>
      </p:sp>
    </p:spTree>
    <p:extLst>
      <p:ext uri="{BB962C8B-B14F-4D97-AF65-F5344CB8AC3E}">
        <p14:creationId xmlns:p14="http://schemas.microsoft.com/office/powerpoint/2010/main" val="151262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1760303"/>
            <a:ext cx="4945698" cy="4039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322_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0" y="1771442"/>
            <a:ext cx="4945698" cy="40169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578988" cy="3202066"/>
          </a:xfrm>
        </p:spPr>
        <p:txBody>
          <a:bodyPr/>
          <a:lstStyle/>
          <a:p>
            <a:r>
              <a:rPr lang="en-US" altLang="ko-KR"/>
              <a:t>1. VirtualSVN-Server </a:t>
            </a:r>
            <a:r>
              <a:rPr lang="ko-KR" altLang="en-US"/>
              <a:t>설치하기</a:t>
            </a:r>
          </a:p>
        </p:txBody>
      </p:sp>
    </p:spTree>
    <p:extLst>
      <p:ext uri="{BB962C8B-B14F-4D97-AF65-F5344CB8AC3E}">
        <p14:creationId xmlns:p14="http://schemas.microsoft.com/office/powerpoint/2010/main" val="172835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1756126"/>
            <a:ext cx="4945698" cy="4049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322_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0" y="1898147"/>
            <a:ext cx="4945698" cy="3764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398968" cy="3202066"/>
          </a:xfrm>
        </p:spPr>
        <p:txBody>
          <a:bodyPr/>
          <a:lstStyle/>
          <a:p>
            <a:r>
              <a:rPr lang="en-US" altLang="ko-KR"/>
              <a:t>1. VirtualSVN-Server </a:t>
            </a:r>
            <a:r>
              <a:rPr lang="ko-KR" altLang="en-US"/>
              <a:t>설치하기</a:t>
            </a:r>
          </a:p>
        </p:txBody>
      </p:sp>
    </p:spTree>
    <p:extLst>
      <p:ext uri="{BB962C8B-B14F-4D97-AF65-F5344CB8AC3E}">
        <p14:creationId xmlns:p14="http://schemas.microsoft.com/office/powerpoint/2010/main" val="2881378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1754734"/>
            <a:ext cx="4945698" cy="4050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322_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0" y="1760303"/>
            <a:ext cx="4945698" cy="4039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362964" cy="3202066"/>
          </a:xfrm>
        </p:spPr>
        <p:txBody>
          <a:bodyPr/>
          <a:lstStyle/>
          <a:p>
            <a:r>
              <a:rPr lang="en-US" altLang="ko-KR"/>
              <a:t>1. VirtualSVN-Server </a:t>
            </a:r>
            <a:r>
              <a:rPr lang="ko-KR" altLang="en-US"/>
              <a:t>설치하기</a:t>
            </a:r>
          </a:p>
        </p:txBody>
      </p:sp>
    </p:spTree>
    <p:extLst>
      <p:ext uri="{BB962C8B-B14F-4D97-AF65-F5344CB8AC3E}">
        <p14:creationId xmlns:p14="http://schemas.microsoft.com/office/powerpoint/2010/main" val="3675607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1682330"/>
            <a:ext cx="4945698" cy="4196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322_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0" y="1672583"/>
            <a:ext cx="4945698" cy="4216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470976" cy="3202066"/>
          </a:xfrm>
        </p:spPr>
        <p:txBody>
          <a:bodyPr/>
          <a:lstStyle/>
          <a:p>
            <a:r>
              <a:rPr lang="en-US" altLang="ko-KR" sz="3200" smtClean="0"/>
              <a:t>2. </a:t>
            </a:r>
            <a:r>
              <a:rPr lang="en-US" altLang="ko-KR" sz="3200"/>
              <a:t>VirtualSVN-Server </a:t>
            </a:r>
            <a:r>
              <a:rPr lang="ko-KR" altLang="en-US" sz="3200" smtClean="0"/>
              <a:t>사용자 계정 생성</a:t>
            </a:r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1521209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1675368"/>
            <a:ext cx="4945698" cy="4210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322_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0" y="1673976"/>
            <a:ext cx="4945698" cy="42119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398968" cy="3202066"/>
          </a:xfrm>
        </p:spPr>
        <p:txBody>
          <a:bodyPr/>
          <a:lstStyle/>
          <a:p>
            <a:r>
              <a:rPr lang="en-US" altLang="ko-KR" sz="3200"/>
              <a:t>2. VirtualSVN-Server </a:t>
            </a:r>
            <a:r>
              <a:rPr lang="ko-KR" altLang="en-US" sz="3200"/>
              <a:t>사용자 계정 생성</a:t>
            </a:r>
          </a:p>
        </p:txBody>
      </p:sp>
    </p:spTree>
    <p:extLst>
      <p:ext uri="{BB962C8B-B14F-4D97-AF65-F5344CB8AC3E}">
        <p14:creationId xmlns:p14="http://schemas.microsoft.com/office/powerpoint/2010/main" val="3493708983"/>
      </p:ext>
    </p:extLst>
  </p:cSld>
  <p:clrMapOvr>
    <a:masterClrMapping/>
  </p:clrMapOvr>
</p:sld>
</file>

<file path=ppt/theme/theme1.xml><?xml version="1.0" encoding="utf-8"?>
<a:theme xmlns:a="http://schemas.openxmlformats.org/drawingml/2006/main" name="브랜드 디자인 포트폴리오">
  <a:themeElements>
    <a:clrScheme name="브랜드 디자인 포트폴리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7C6C4"/>
      </a:hlink>
      <a:folHlink>
        <a:srgbClr val="B7C6C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117</Words>
  <Application>Microsoft Office PowerPoint</Application>
  <PresentationFormat>사용자 지정</PresentationFormat>
  <Paragraphs>26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2" baseType="lpstr">
      <vt:lpstr>나눔고딕</vt:lpstr>
      <vt:lpstr>나눔고딕 ExtraBold</vt:lpstr>
      <vt:lpstr>나눔명조</vt:lpstr>
      <vt:lpstr>맑은 고딕</vt:lpstr>
      <vt:lpstr>Arial</vt:lpstr>
      <vt:lpstr>브랜드 디자인 포트폴리오</vt:lpstr>
      <vt:lpstr>Virtual SVN Server Installation Guide</vt:lpstr>
      <vt:lpstr>목차</vt:lpstr>
      <vt:lpstr>1. VirtualSVN-Server 설치하기</vt:lpstr>
      <vt:lpstr>1. VirtualSVN-Server 설치하기</vt:lpstr>
      <vt:lpstr>1. VirtualSVN-Server 설치하기</vt:lpstr>
      <vt:lpstr>1. VirtualSVN-Server 설치하기</vt:lpstr>
      <vt:lpstr>1. VirtualSVN-Server 설치하기</vt:lpstr>
      <vt:lpstr>2. VirtualSVN-Server 사용자 계정 생성</vt:lpstr>
      <vt:lpstr>2. VirtualSVN-Server 사용자 계정 생성</vt:lpstr>
      <vt:lpstr>2. VirtualSVN-Server 사용자 계정 생성</vt:lpstr>
      <vt:lpstr>3. VirtualSVN-Server 그룹 생성</vt:lpstr>
      <vt:lpstr>4. VirtualSVN-Server Repository 생성</vt:lpstr>
      <vt:lpstr>4. VirtualSVN-Server Repository 생성</vt:lpstr>
      <vt:lpstr>4. VirtualSVN-Server Repository 생성</vt:lpstr>
      <vt:lpstr>4. VirtualSVN-Server Repository 생성</vt:lpstr>
      <vt:lpstr>4. VirtualSVN-Server Repository 생성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Anaconda 3 Installation Guide</dc:title>
  <dc:creator>네이버 한글한글 아름답게</dc:creator>
  <cp:lastModifiedBy>user17</cp:lastModifiedBy>
  <cp:revision>212</cp:revision>
  <dcterms:created xsi:type="dcterms:W3CDTF">2011-12-22T18:09:14Z</dcterms:created>
  <dcterms:modified xsi:type="dcterms:W3CDTF">2022-03-22T01:42:02Z</dcterms:modified>
</cp:coreProperties>
</file>