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F4051-12B7-4489-A63C-7D632EFA5AE9}" type="datetimeFigureOut">
              <a:rPr lang="ko-KR" altLang="en-US" smtClean="0"/>
              <a:t>2022-05-21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E1A05-C278-49D5-B385-20F5C5F1A4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3974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2258335"/>
            <a:ext cx="9144000" cy="490306"/>
          </a:xfrm>
        </p:spPr>
        <p:txBody>
          <a:bodyPr anchor="b">
            <a:normAutofit/>
          </a:bodyPr>
          <a:lstStyle>
            <a:lvl1pPr algn="ctr">
              <a:defRPr sz="2400" b="1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5608205"/>
            <a:ext cx="9144000" cy="628894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 smtClean="0"/>
              <a:t>클릭하여 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335A-693B-4BE8-BCE2-4918E368AD7A}" type="datetime1">
              <a:rPr lang="ko-KR" altLang="en-US" smtClean="0"/>
              <a:t>2022-05-21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1524000" y="2119746"/>
            <a:ext cx="9144000" cy="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 userDrawn="1"/>
        </p:nvCxnSpPr>
        <p:spPr>
          <a:xfrm>
            <a:off x="1524000" y="2867891"/>
            <a:ext cx="9144000" cy="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88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C03C-58F3-490C-971C-BB9215DC1F46}" type="datetime1">
              <a:rPr lang="ko-KR" altLang="en-US" smtClean="0"/>
              <a:t>2022-05-21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784F-5824-4330-B1F1-9E642A680722}" type="datetime1">
              <a:rPr lang="ko-KR" altLang="en-US" smtClean="0"/>
              <a:t>2022-05-21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790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2773"/>
          </a:xfr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002665"/>
            <a:ext cx="10515600" cy="435133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E7DC-6DA6-4D6D-A167-0F62A42AE074}" type="datetime1">
              <a:rPr lang="ko-KR" altLang="en-US" smtClean="0"/>
              <a:t>2022-05-21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10668" y="349137"/>
            <a:ext cx="12170664" cy="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 userDrawn="1"/>
        </p:nvCxnSpPr>
        <p:spPr>
          <a:xfrm>
            <a:off x="10668" y="856213"/>
            <a:ext cx="12170664" cy="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52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F544-907F-4CB8-A75F-05B4E498A242}" type="datetime1">
              <a:rPr lang="ko-KR" altLang="en-US" smtClean="0"/>
              <a:t>2022-05-21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9479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C35D-9988-4CBC-8447-72058E3DB99A}" type="datetime1">
              <a:rPr lang="ko-KR" altLang="en-US" smtClean="0"/>
              <a:t>2022-05-21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5622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D277-5553-46CA-A4FE-528ACA20CE45}" type="datetime1">
              <a:rPr lang="ko-KR" altLang="en-US" smtClean="0"/>
              <a:t>2022-05-21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432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832-BB38-4EE1-B1B4-91B872F9E0AB}" type="datetime1">
              <a:rPr lang="ko-KR" altLang="en-US" smtClean="0"/>
              <a:t>2022-05-21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274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A04E-8D0E-4BE7-9BB5-13982ACFB31C}" type="datetime1">
              <a:rPr lang="ko-KR" altLang="en-US" smtClean="0"/>
              <a:t>2022-05-21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997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A484-59E6-43F7-A010-60EFAC162D28}" type="datetime1">
              <a:rPr lang="ko-KR" altLang="en-US" smtClean="0"/>
              <a:t>2022-05-21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377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55F3-9DAB-4079-99E5-6FEA8B8A724C}" type="datetime1">
              <a:rPr lang="ko-KR" altLang="en-US" smtClean="0"/>
              <a:t>2022-05-21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5814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DBB0F894-8053-4DF0-9F10-E893C1687084}" type="datetime1">
              <a:rPr lang="ko-KR" altLang="en-US" smtClean="0"/>
              <a:t>2022-05-21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00EDE1B5-65F4-4FBC-88E7-077FD27032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143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err="1" smtClean="0"/>
              <a:t>RaspBerry</a:t>
            </a:r>
            <a:r>
              <a:rPr lang="en-US" altLang="ko-KR" sz="2000" dirty="0" smtClean="0"/>
              <a:t> Pi4 – </a:t>
            </a:r>
            <a:r>
              <a:rPr lang="ko-KR" altLang="en-US" sz="2000" dirty="0" smtClean="0"/>
              <a:t>초기 설정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카메라 인식</a:t>
            </a:r>
            <a:r>
              <a:rPr lang="en-US" altLang="ko-KR" sz="2000" dirty="0" smtClean="0"/>
              <a:t>, </a:t>
            </a:r>
            <a:r>
              <a:rPr lang="en-US" altLang="ko-KR" sz="2000" dirty="0" err="1" smtClean="0"/>
              <a:t>OpenCV</a:t>
            </a:r>
            <a:r>
              <a:rPr lang="en-US" altLang="ko-KR" sz="2000" dirty="0" smtClean="0"/>
              <a:t>-Python </a:t>
            </a:r>
            <a:r>
              <a:rPr lang="ko-KR" altLang="en-US" sz="2000" dirty="0" smtClean="0"/>
              <a:t>설치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블루투스 인식</a:t>
            </a:r>
            <a:endParaRPr lang="ko-KR" altLang="en-US" sz="2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b="1" smtClean="0"/>
              <a:t>2022-05-20</a:t>
            </a:r>
            <a:endParaRPr lang="en-US" altLang="ko-KR" b="1" dirty="0" smtClean="0"/>
          </a:p>
          <a:p>
            <a:r>
              <a:rPr lang="ko-KR" altLang="en-US" b="1" dirty="0" err="1" smtClean="0"/>
              <a:t>정도윤</a:t>
            </a:r>
            <a:r>
              <a:rPr lang="en-US" altLang="ko-KR" b="1" dirty="0" smtClean="0"/>
              <a:t>(</a:t>
            </a:r>
            <a:r>
              <a:rPr lang="en-US" altLang="ko-KR" b="1" dirty="0" err="1" smtClean="0"/>
              <a:t>Doyun</a:t>
            </a:r>
            <a:r>
              <a:rPr lang="en-US" altLang="ko-KR" b="1" dirty="0" smtClean="0"/>
              <a:t> Jung)</a:t>
            </a:r>
            <a:endParaRPr lang="ko-KR" altLang="en-US" b="1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5CB1F-C333-4770-87F4-8FB3BF04045B}" type="datetime1">
              <a:rPr lang="ko-KR" altLang="en-US" smtClean="0"/>
              <a:t>2022-05-21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1044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en-US" altLang="ko-KR" dirty="0"/>
              <a:t>Raspberry Pi4 – </a:t>
            </a:r>
            <a:r>
              <a:rPr lang="en-US" altLang="ko-KR" dirty="0" err="1"/>
              <a:t>OpenCV</a:t>
            </a:r>
            <a:r>
              <a:rPr lang="en-US" altLang="ko-KR" dirty="0"/>
              <a:t> </a:t>
            </a:r>
            <a:r>
              <a:rPr lang="ko-KR" altLang="en-US" dirty="0"/>
              <a:t>설치하기</a:t>
            </a:r>
            <a:r>
              <a:rPr lang="en-US" altLang="ko-KR" dirty="0"/>
              <a:t>(Faster</a:t>
            </a:r>
            <a:r>
              <a:rPr lang="en-US" altLang="ko-KR" dirty="0" smtClean="0"/>
              <a:t>) / </a:t>
            </a:r>
            <a:r>
              <a:rPr lang="ko-KR" altLang="en-US" dirty="0" smtClean="0"/>
              <a:t>오류 및 고장 대응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E7DC-6DA6-4D6D-A167-0F62A42AE074}" type="datetime1">
              <a:rPr lang="ko-KR" altLang="en-US" smtClean="0"/>
              <a:t>2022-05-21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10</a:t>
            </a:fld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838199" y="1223246"/>
            <a:ext cx="7176247" cy="58477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ko-KR" altLang="en-US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참고</a:t>
            </a:r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1) </a:t>
            </a:r>
            <a:r>
              <a:rPr lang="ko-KR" altLang="en-US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카메라 인식 확인 명령어</a:t>
            </a:r>
          </a:p>
          <a:p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vcgencmd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get_camera</a:t>
            </a:r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38199" y="2044844"/>
            <a:ext cx="7176247" cy="107721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[4. Cheese </a:t>
            </a:r>
            <a:r>
              <a:rPr lang="ko-KR" altLang="en-US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사용 가능 여부</a:t>
            </a:r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</a:p>
          <a:p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1. 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sudo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apt-get install cheese </a:t>
            </a:r>
          </a:p>
          <a:p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Legacy Camera(</a:t>
            </a:r>
            <a:r>
              <a:rPr lang="ko-KR" altLang="en-US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레가시</a:t>
            </a:r>
            <a:r>
              <a:rPr lang="ko-KR" altLang="en-US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카메라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에서는 사용 불가능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USB Camera</a:t>
            </a:r>
            <a:r>
              <a:rPr lang="ko-KR" altLang="en-US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에서는 작동 가능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838199" y="3358885"/>
            <a:ext cx="7176247" cy="58477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[4. </a:t>
            </a:r>
            <a:r>
              <a:rPr lang="ko-KR" altLang="en-US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오류 발생시 </a:t>
            </a:r>
            <a:r>
              <a:rPr lang="ko-KR" altLang="en-US" sz="16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라즈베리파이</a:t>
            </a:r>
            <a:r>
              <a:rPr lang="ko-KR" altLang="en-US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고장 유무 확인 할 것</a:t>
            </a:r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</a:p>
          <a:p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* </a:t>
            </a:r>
            <a:r>
              <a:rPr lang="ko-KR" altLang="en-US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실험 준비물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USB </a:t>
            </a:r>
            <a:r>
              <a:rPr lang="ko-KR" altLang="en-US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카메라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UTP CAT5(CAT6) </a:t>
            </a:r>
            <a:r>
              <a:rPr lang="ko-KR" altLang="en-US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케이블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여분의 카메라 </a:t>
            </a:r>
            <a:r>
              <a:rPr lang="ko-KR" altLang="en-US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케이블</a:t>
            </a:r>
            <a:endParaRPr lang="ko-KR" altLang="en-US" sz="16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38689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 </a:t>
            </a:r>
            <a:r>
              <a:rPr lang="en-US" altLang="ko-KR" dirty="0"/>
              <a:t>Raspberry Pi4 – </a:t>
            </a:r>
            <a:r>
              <a:rPr lang="ko-KR" altLang="en-US" dirty="0" smtClean="0"/>
              <a:t>블루투스 소프트웨어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hciUart</a:t>
            </a:r>
            <a:r>
              <a:rPr lang="en-US" altLang="ko-KR" dirty="0" smtClean="0"/>
              <a:t> </a:t>
            </a:r>
            <a:r>
              <a:rPr lang="ko-KR" altLang="en-US" dirty="0" smtClean="0"/>
              <a:t>설치 및 사용하기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E7DC-6DA6-4D6D-A167-0F62A42AE074}" type="datetime1">
              <a:rPr lang="ko-KR" altLang="en-US" smtClean="0"/>
              <a:t>2022-05-21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11</a:t>
            </a:fld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838200" y="1223246"/>
            <a:ext cx="5091954" cy="3385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[5. </a:t>
            </a:r>
            <a:r>
              <a:rPr lang="ko-KR" altLang="en-US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블루투스 설치하기</a:t>
            </a:r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38200" y="1798623"/>
            <a:ext cx="5091954" cy="132343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sudo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apt-get update</a:t>
            </a:r>
          </a:p>
          <a:p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# apt-get upgrade</a:t>
            </a:r>
          </a:p>
          <a:p>
            <a:endParaRPr lang="en-US" altLang="ko-KR" sz="16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# apt-get 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bluetooth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blueman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bluez</a:t>
            </a:r>
            <a:endParaRPr lang="en-US" altLang="ko-KR" sz="16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sudo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reboot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838200" y="3358885"/>
            <a:ext cx="5091954" cy="3385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6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[6. </a:t>
            </a:r>
            <a:r>
              <a:rPr lang="ko-KR" altLang="en-US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블루투스 </a:t>
            </a:r>
            <a:r>
              <a:rPr lang="ko-KR" altLang="en-US" sz="16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사용하기</a:t>
            </a:r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38200" y="3934262"/>
            <a:ext cx="5091954" cy="230832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sudo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bluetoothctl</a:t>
            </a:r>
            <a:endParaRPr lang="en-US" altLang="ko-KR" sz="16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bluetooth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 power on</a:t>
            </a:r>
          </a:p>
          <a:p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bluetooth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 agent on</a:t>
            </a:r>
          </a:p>
          <a:p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bluetooth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 discoverable on</a:t>
            </a:r>
          </a:p>
          <a:p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bluetooth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 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pairable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on</a:t>
            </a:r>
          </a:p>
          <a:p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bluetooth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 scan on</a:t>
            </a:r>
          </a:p>
          <a:p>
            <a:endParaRPr lang="en-US" altLang="ko-KR" sz="16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☆ </a:t>
            </a:r>
            <a:r>
              <a:rPr lang="ko-KR" altLang="en-US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페어링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</a:p>
          <a:p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pair 4C:3C:16:17:99:1E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6261846" y="1223246"/>
            <a:ext cx="5091954" cy="3385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6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[7. </a:t>
            </a:r>
            <a:r>
              <a:rPr lang="ko-KR" altLang="en-US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블루투스 장비 상태 조회</a:t>
            </a:r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261846" y="1798623"/>
            <a:ext cx="5091954" cy="58477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hciconfig</a:t>
            </a:r>
            <a:endParaRPr lang="en-US" altLang="ko-KR" sz="16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dmesg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| 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grep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-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i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bluetooth</a:t>
            </a:r>
            <a:endParaRPr lang="en-US" altLang="ko-KR" sz="16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6261846" y="2620221"/>
            <a:ext cx="5091954" cy="3385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6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[8. </a:t>
            </a:r>
            <a:r>
              <a:rPr lang="en-US" altLang="ko-KR" sz="16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hciUart</a:t>
            </a:r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서비스 시작하기</a:t>
            </a:r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261846" y="3195598"/>
            <a:ext cx="5091954" cy="132343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systemctl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status 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hciuart.service</a:t>
            </a:r>
            <a:endParaRPr lang="en-US" altLang="ko-KR" sz="16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systemctl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enable 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hciuart.service</a:t>
            </a:r>
            <a:endParaRPr lang="en-US" altLang="ko-KR" sz="16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sz="16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dmesg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| 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grep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-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i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bluetooth</a:t>
            </a:r>
            <a:endParaRPr lang="en-US" altLang="ko-KR" sz="16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hcitool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scan</a:t>
            </a:r>
          </a:p>
        </p:txBody>
      </p:sp>
    </p:spTree>
    <p:extLst>
      <p:ext uri="{BB962C8B-B14F-4D97-AF65-F5344CB8AC3E}">
        <p14:creationId xmlns:p14="http://schemas.microsoft.com/office/powerpoint/2010/main" val="2242594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6</a:t>
            </a:r>
            <a:r>
              <a:rPr lang="en-US" altLang="ko-KR" dirty="0" smtClean="0"/>
              <a:t>. </a:t>
            </a:r>
            <a:r>
              <a:rPr lang="en-US" altLang="ko-KR" dirty="0"/>
              <a:t>Raspberry Pi4 – </a:t>
            </a:r>
            <a:r>
              <a:rPr lang="ko-KR" altLang="en-US" dirty="0" smtClean="0"/>
              <a:t>부팅 시 자동으로 프로그램 실행하기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E7DC-6DA6-4D6D-A167-0F62A42AE074}" type="datetime1">
              <a:rPr lang="ko-KR" altLang="en-US" smtClean="0"/>
              <a:t>2022-05-21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12</a:t>
            </a:fld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838200" y="1223246"/>
            <a:ext cx="5844988" cy="3385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6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[9. </a:t>
            </a:r>
            <a:r>
              <a:rPr lang="ko-KR" altLang="en-US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부팅 시 자동으로 코드 실행</a:t>
            </a:r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38200" y="1655748"/>
            <a:ext cx="5844988" cy="33855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sudo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nano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/</a:t>
            </a:r>
            <a:r>
              <a:rPr lang="en-US" altLang="ko-KR" sz="16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etc</a:t>
            </a: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en-US" altLang="ko-KR" sz="16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xdg</a:t>
            </a: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en-US" altLang="ko-KR" sz="16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lxsession</a:t>
            </a: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/LXDE-pi/</a:t>
            </a:r>
            <a:r>
              <a:rPr lang="en-US" altLang="ko-KR" sz="16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autostart</a:t>
            </a:r>
            <a:endParaRPr lang="en-US" altLang="ko-KR" sz="16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1209675" y="2088250"/>
            <a:ext cx="5844988" cy="33855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=&gt; </a:t>
            </a:r>
            <a:r>
              <a:rPr lang="ko-KR" altLang="en-US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커서를 </a:t>
            </a:r>
            <a:r>
              <a:rPr lang="ko-KR" altLang="en-US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맨 아래로 내린다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1209675" y="2517379"/>
            <a:ext cx="5844988" cy="33855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lxterminal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-e 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sudo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python3 /home/pi/AI_CAR/</a:t>
            </a:r>
            <a:r>
              <a:rPr lang="ko-KR" altLang="en-US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파일명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py</a:t>
            </a:r>
            <a:endParaRPr lang="en-US" altLang="ko-KR" sz="16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838200" y="2934204"/>
            <a:ext cx="5844988" cy="33855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=&gt; </a:t>
            </a:r>
            <a:r>
              <a:rPr lang="en-US" altLang="ko-KR" sz="16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Ctrl+X</a:t>
            </a: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누른 다음에 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Y</a:t>
            </a:r>
            <a:r>
              <a:rPr lang="ko-KR" altLang="en-US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를 입력 후 </a:t>
            </a:r>
            <a:r>
              <a:rPr lang="ko-KR" altLang="en-US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엔터키를</a:t>
            </a:r>
            <a:r>
              <a:rPr lang="ko-KR" altLang="en-US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누른다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1092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1. Raspberry Pi4 – </a:t>
            </a:r>
            <a:r>
              <a:rPr lang="ko-KR" altLang="en-US" b="1" dirty="0"/>
              <a:t>운영 </a:t>
            </a:r>
            <a:r>
              <a:rPr lang="ko-KR" altLang="en-US" b="1" dirty="0" smtClean="0"/>
              <a:t>환경</a:t>
            </a:r>
            <a:endParaRPr lang="en-US" altLang="ko-KR" b="1" dirty="0" smtClean="0"/>
          </a:p>
          <a:p>
            <a:r>
              <a:rPr lang="en-US" altLang="ko-KR" b="1" dirty="0"/>
              <a:t>2. Raspberry Pi4 – </a:t>
            </a:r>
            <a:r>
              <a:rPr lang="ko-KR" altLang="en-US" b="1" dirty="0"/>
              <a:t>초기 </a:t>
            </a:r>
            <a:r>
              <a:rPr lang="ko-KR" altLang="en-US" b="1" dirty="0" smtClean="0"/>
              <a:t>환경설정</a:t>
            </a:r>
            <a:endParaRPr lang="en-US" altLang="ko-KR" b="1" dirty="0" smtClean="0"/>
          </a:p>
          <a:p>
            <a:r>
              <a:rPr lang="en-US" altLang="ko-KR" b="1" dirty="0"/>
              <a:t>3. Raspberry Pi4 – </a:t>
            </a:r>
            <a:r>
              <a:rPr lang="en-US" altLang="ko-KR" b="1" dirty="0" err="1"/>
              <a:t>OpenCV</a:t>
            </a:r>
            <a:r>
              <a:rPr lang="en-US" altLang="ko-KR" b="1" dirty="0"/>
              <a:t> </a:t>
            </a:r>
            <a:r>
              <a:rPr lang="ko-KR" altLang="en-US" b="1" dirty="0"/>
              <a:t>설치하기</a:t>
            </a:r>
            <a:r>
              <a:rPr lang="en-US" altLang="ko-KR" b="1" dirty="0"/>
              <a:t>(Faster</a:t>
            </a:r>
            <a:r>
              <a:rPr lang="en-US" altLang="ko-KR" b="1" dirty="0" smtClean="0"/>
              <a:t>)</a:t>
            </a:r>
          </a:p>
          <a:p>
            <a:r>
              <a:rPr lang="en-US" altLang="ko-KR" b="1" dirty="0"/>
              <a:t>4. Raspberry Pi4 – </a:t>
            </a:r>
            <a:r>
              <a:rPr lang="en-US" altLang="ko-KR" b="1" dirty="0" err="1"/>
              <a:t>OpenCV</a:t>
            </a:r>
            <a:r>
              <a:rPr lang="en-US" altLang="ko-KR" b="1" dirty="0"/>
              <a:t> </a:t>
            </a:r>
            <a:r>
              <a:rPr lang="ko-KR" altLang="en-US" b="1" dirty="0"/>
              <a:t>설치하기</a:t>
            </a:r>
            <a:r>
              <a:rPr lang="en-US" altLang="ko-KR" b="1" dirty="0"/>
              <a:t>(Faster) / </a:t>
            </a:r>
            <a:r>
              <a:rPr lang="ko-KR" altLang="en-US" b="1" dirty="0"/>
              <a:t>오류 및 고장 </a:t>
            </a:r>
            <a:r>
              <a:rPr lang="ko-KR" altLang="en-US" b="1" dirty="0" smtClean="0"/>
              <a:t>대응</a:t>
            </a:r>
            <a:endParaRPr lang="en-US" altLang="ko-KR" b="1" dirty="0" smtClean="0"/>
          </a:p>
          <a:p>
            <a:r>
              <a:rPr lang="en-US" altLang="ko-KR" b="1" dirty="0"/>
              <a:t>5. Raspberry Pi4 – </a:t>
            </a:r>
            <a:r>
              <a:rPr lang="ko-KR" altLang="en-US" b="1" dirty="0"/>
              <a:t>블루투스 소프트웨어</a:t>
            </a:r>
            <a:r>
              <a:rPr lang="en-US" altLang="ko-KR" b="1" dirty="0"/>
              <a:t>, </a:t>
            </a:r>
            <a:r>
              <a:rPr lang="en-US" altLang="ko-KR" b="1" dirty="0" err="1"/>
              <a:t>hciUart</a:t>
            </a:r>
            <a:r>
              <a:rPr lang="en-US" altLang="ko-KR" b="1" dirty="0"/>
              <a:t> </a:t>
            </a:r>
            <a:r>
              <a:rPr lang="ko-KR" altLang="en-US" b="1" dirty="0"/>
              <a:t>설치 및 </a:t>
            </a:r>
            <a:r>
              <a:rPr lang="ko-KR" altLang="en-US" b="1" dirty="0" smtClean="0"/>
              <a:t>사용하기</a:t>
            </a:r>
            <a:endParaRPr lang="en-US" altLang="ko-KR" b="1" dirty="0" smtClean="0"/>
          </a:p>
          <a:p>
            <a:r>
              <a:rPr lang="en-US" altLang="ko-KR" b="1" dirty="0"/>
              <a:t>6. Raspberry Pi4 – </a:t>
            </a:r>
            <a:r>
              <a:rPr lang="ko-KR" altLang="en-US" b="1" dirty="0"/>
              <a:t>부팅 시 자동으로 프로그램 실행하기</a:t>
            </a:r>
            <a:endParaRPr lang="ko-KR" altLang="en-US" b="1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7D19-8B9D-49D0-AF2A-606E2F8B5E8A}" type="datetime1">
              <a:rPr lang="ko-KR" altLang="en-US" smtClean="0"/>
              <a:t>2022-05-21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648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Raspberry </a:t>
            </a:r>
            <a:r>
              <a:rPr lang="en-US" altLang="ko-KR" dirty="0" smtClean="0"/>
              <a:t>Pi4 – </a:t>
            </a:r>
            <a:r>
              <a:rPr lang="ko-KR" altLang="en-US" dirty="0" smtClean="0"/>
              <a:t>운영 환경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E7DC-6DA6-4D6D-A167-0F62A42AE074}" type="datetime1">
              <a:rPr lang="ko-KR" altLang="en-US" smtClean="0"/>
              <a:t>2022-05-21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3</a:t>
            </a:fld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95941"/>
            <a:ext cx="6911960" cy="40818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53431" y="1095941"/>
            <a:ext cx="345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u="sng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운영 환경</a:t>
            </a:r>
            <a:endParaRPr lang="ko-KR" altLang="en-US" sz="1200" b="1" u="sng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400685"/>
              </p:ext>
            </p:extLst>
          </p:nvPr>
        </p:nvGraphicFramePr>
        <p:xfrm>
          <a:off x="8028497" y="1526043"/>
          <a:ext cx="3907406" cy="1813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48763">
                  <a:extLst>
                    <a:ext uri="{9D8B030D-6E8A-4147-A177-3AD203B41FA5}">
                      <a16:colId xmlns:a16="http://schemas.microsoft.com/office/drawing/2014/main" val="837782027"/>
                    </a:ext>
                  </a:extLst>
                </a:gridCol>
                <a:gridCol w="2558643">
                  <a:extLst>
                    <a:ext uri="{9D8B030D-6E8A-4147-A177-3AD203B41FA5}">
                      <a16:colId xmlns:a16="http://schemas.microsoft.com/office/drawing/2014/main" val="332220966"/>
                    </a:ext>
                  </a:extLst>
                </a:gridCol>
              </a:tblGrid>
              <a:tr h="1882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항목</a:t>
                      </a:r>
                      <a:endParaRPr lang="ko-KR" altLang="en-US" sz="11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내용</a:t>
                      </a:r>
                      <a:endParaRPr lang="ko-KR" altLang="en-US" sz="11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775072"/>
                  </a:ext>
                </a:extLst>
              </a:tr>
              <a:tr h="1882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출시 일자</a:t>
                      </a:r>
                      <a:endParaRPr lang="ko-KR" altLang="en-US" sz="11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2022. 4. 4</a:t>
                      </a:r>
                      <a:endParaRPr lang="ko-KR" altLang="en-US" sz="11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148622"/>
                  </a:ext>
                </a:extLst>
              </a:tr>
              <a:tr h="1882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시스템</a:t>
                      </a:r>
                      <a:endParaRPr lang="ko-KR" altLang="en-US" sz="11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64bit</a:t>
                      </a:r>
                      <a:endParaRPr lang="ko-KR" altLang="en-US" sz="11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155034"/>
                  </a:ext>
                </a:extLst>
              </a:tr>
              <a:tr h="1882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커널 버전</a:t>
                      </a:r>
                      <a:endParaRPr lang="ko-KR" altLang="en-US" sz="11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5.15</a:t>
                      </a:r>
                      <a:endParaRPr lang="ko-KR" altLang="en-US" sz="11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341880"/>
                  </a:ext>
                </a:extLst>
              </a:tr>
              <a:tr h="1882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데비안</a:t>
                      </a:r>
                      <a:r>
                        <a:rPr lang="ko-KR" altLang="en-US" sz="11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버전</a:t>
                      </a:r>
                      <a:endParaRPr lang="ko-KR" altLang="en-US" sz="11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11</a:t>
                      </a:r>
                      <a:r>
                        <a:rPr lang="en-US" altLang="ko-KR" sz="1100" baseline="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(bullseye)</a:t>
                      </a:r>
                      <a:endParaRPr lang="ko-KR" altLang="en-US" sz="11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471438"/>
                  </a:ext>
                </a:extLst>
              </a:tr>
              <a:tr h="1882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크기</a:t>
                      </a:r>
                      <a:endParaRPr lang="ko-KR" altLang="en-US" sz="11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757MB</a:t>
                      </a:r>
                      <a:endParaRPr lang="ko-KR" altLang="en-US" sz="11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897801"/>
                  </a:ext>
                </a:extLst>
              </a:tr>
              <a:tr h="1882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OS</a:t>
                      </a:r>
                      <a:endParaRPr lang="ko-KR" altLang="en-US" sz="11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Raspberry Pi OS with Desktop</a:t>
                      </a:r>
                      <a:endParaRPr lang="ko-KR" altLang="en-US" sz="11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543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471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Raspberry Pi4 – </a:t>
            </a:r>
            <a:r>
              <a:rPr lang="ko-KR" altLang="en-US" dirty="0"/>
              <a:t>초기 환경설정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E7DC-6DA6-4D6D-A167-0F62A42AE074}" type="datetime1">
              <a:rPr lang="ko-KR" altLang="en-US" smtClean="0"/>
              <a:t>2022-05-21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4</a:t>
            </a:fld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8845" y="1471738"/>
            <a:ext cx="5665493" cy="38398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08845" y="5410041"/>
            <a:ext cx="5665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그림 </a:t>
            </a:r>
            <a:r>
              <a:rPr lang="en-US" altLang="ko-KR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2) </a:t>
            </a:r>
            <a:r>
              <a:rPr lang="en-US" altLang="ko-KR" sz="1400" b="1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raspi-config</a:t>
            </a:r>
            <a:r>
              <a:rPr lang="en-US" altLang="ko-KR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모습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913" y="1471738"/>
            <a:ext cx="5390358" cy="38398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82914" y="5410041"/>
            <a:ext cx="53903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그림 </a:t>
            </a:r>
            <a:r>
              <a:rPr lang="en-US" altLang="ko-KR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1) </a:t>
            </a:r>
            <a:r>
              <a:rPr lang="ko-KR" altLang="en-US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터미널 작업 모습</a:t>
            </a:r>
            <a:r>
              <a:rPr lang="en-US" altLang="ko-KR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en-US" altLang="ko-KR" sz="1400" b="1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lxterminal</a:t>
            </a:r>
            <a:r>
              <a:rPr lang="en-US" altLang="ko-KR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62710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en-US" altLang="ko-KR" dirty="0"/>
              <a:t>Raspberry Pi4 – </a:t>
            </a:r>
            <a:r>
              <a:rPr lang="ko-KR" altLang="en-US" dirty="0" smtClean="0"/>
              <a:t>초기 환경설정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E7DC-6DA6-4D6D-A167-0F62A42AE074}" type="datetime1">
              <a:rPr lang="ko-KR" altLang="en-US" smtClean="0"/>
              <a:t>2022-05-21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" y="1183341"/>
            <a:ext cx="6296904" cy="9541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1.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초기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셋팅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1.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라즈베리파이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초기 설정</a:t>
            </a: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en-US" altLang="ko-KR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sudo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-</a:t>
            </a:r>
            <a:r>
              <a:rPr lang="en-US" altLang="ko-KR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i</a:t>
            </a:r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en-US" altLang="ko-KR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sudo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raspi-config</a:t>
            </a:r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2369462"/>
            <a:ext cx="6296904" cy="375487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2 Display Options</a:t>
            </a: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-&gt; D5 VNC Resolution</a:t>
            </a: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해상도를 지정해준다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(1280x1024)</a:t>
            </a:r>
          </a:p>
          <a:p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3 Interface Options</a:t>
            </a: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-&gt; l1 Legacy Camera</a:t>
            </a: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 -&gt; Enabled</a:t>
            </a:r>
          </a:p>
          <a:p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	Would you like to enable legacy camera support?</a:t>
            </a: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      (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레거시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카메라 지원을 활성화하시겠습니까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?)</a:t>
            </a: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	-&gt; Yes (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	Legacy camera support is enabled.</a:t>
            </a: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      (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기존 카메라 지원이 활성화되었습니다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.)</a:t>
            </a: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	Please note that this functionality is deprecated and will not be supported for future development.</a:t>
            </a: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      (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 기능은 더 이상 사용되지 않으며 향후 개발을 위해 지원되지 않습니다</a:t>
            </a:r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.)</a:t>
            </a:r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30353" y="2369462"/>
            <a:ext cx="4055728" cy="20313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I3 VNC</a:t>
            </a: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 -&gt; Enabled</a:t>
            </a:r>
          </a:p>
          <a:p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-&gt; I6 Serial Port</a:t>
            </a: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 -&gt; Yes</a:t>
            </a:r>
          </a:p>
          <a:p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8 Update</a:t>
            </a:r>
          </a:p>
          <a:p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&lt;Finish&gt;</a:t>
            </a:r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96145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Raspberry Pi4 – </a:t>
            </a:r>
            <a:r>
              <a:rPr lang="ko-KR" altLang="en-US" dirty="0"/>
              <a:t>초기 환경설정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E7DC-6DA6-4D6D-A167-0F62A42AE074}" type="datetime1">
              <a:rPr lang="ko-KR" altLang="en-US" smtClean="0"/>
              <a:t>2022-05-21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" y="1183341"/>
            <a:ext cx="6296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2.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원격데스크톱 설치 및 제거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(VNC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설치하기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656768"/>
            <a:ext cx="6296904" cy="48320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2. VNC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디스플레이 강제 설정</a:t>
            </a: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작업 목적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VNC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로 접근하려면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HDMI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케이블로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회 이상 켜야 함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# echo '</a:t>
            </a:r>
            <a:r>
              <a:rPr lang="en-US" altLang="ko-KR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hdmi_force_hotplug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=1'&gt;&gt; /boot/config.txt</a:t>
            </a: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# echo '</a:t>
            </a:r>
            <a:r>
              <a:rPr lang="en-US" altLang="ko-KR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hdmi_group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=2'&gt;&gt; /boot/config.txt</a:t>
            </a: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# echo '</a:t>
            </a:r>
            <a:r>
              <a:rPr lang="en-US" altLang="ko-KR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hdmi_mode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=51'&gt;&gt; /boot/config.txt</a:t>
            </a:r>
          </a:p>
          <a:p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en-US" altLang="ko-KR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nano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/boot/config.txt</a:t>
            </a:r>
          </a:p>
          <a:p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3.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제거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en-US" altLang="ko-KR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RealVNC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-VNC-Server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제거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r>
              <a:rPr lang="en-US" altLang="ko-KR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sudo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apt-get purge </a:t>
            </a:r>
            <a:r>
              <a:rPr lang="en-US" altLang="ko-KR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realvnc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</a:t>
            </a:r>
            <a:r>
              <a:rPr lang="en-US" altLang="ko-KR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vnc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-server</a:t>
            </a:r>
          </a:p>
          <a:p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4.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설치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en-US" altLang="ko-KR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TightVNC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-Server)</a:t>
            </a:r>
          </a:p>
          <a:p>
            <a:r>
              <a:rPr lang="en-US" altLang="ko-KR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sudo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apt-get install </a:t>
            </a:r>
            <a:r>
              <a:rPr lang="en-US" altLang="ko-KR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tightvncserver</a:t>
            </a:r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5.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설치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en-US" altLang="ko-KR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LXSession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r>
              <a:rPr lang="en-US" altLang="ko-KR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sudo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apt-get install </a:t>
            </a:r>
            <a:r>
              <a:rPr lang="en-US" altLang="ko-KR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lxsession</a:t>
            </a:r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6.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재설치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(LibGtk2.0.0)</a:t>
            </a:r>
          </a:p>
          <a:p>
            <a:r>
              <a:rPr lang="en-US" altLang="ko-KR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sudo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apt-get install --reinstall libgtk2.0.0</a:t>
            </a:r>
          </a:p>
          <a:p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7.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재설치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en-US" altLang="ko-KR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LXSession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r>
              <a:rPr lang="en-US" altLang="ko-KR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sudo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apt-get install --reinstall </a:t>
            </a:r>
            <a:r>
              <a:rPr lang="en-US" altLang="ko-KR" sz="14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lxsession</a:t>
            </a:r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95882" y="1656768"/>
            <a:ext cx="4055728" cy="138499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8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설치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en-US" altLang="ko-KR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RealVNC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-Server, </a:t>
            </a:r>
            <a:r>
              <a:rPr lang="en-US" altLang="ko-KR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RealVNC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-Viewer)</a:t>
            </a:r>
          </a:p>
          <a:p>
            <a:r>
              <a:rPr lang="en-US" altLang="ko-KR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sudo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apt-get install </a:t>
            </a:r>
            <a:r>
              <a:rPr lang="en-US" altLang="ko-KR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realvnc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</a:t>
            </a:r>
            <a:r>
              <a:rPr lang="en-US" altLang="ko-KR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vnc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-server </a:t>
            </a:r>
            <a:r>
              <a:rPr lang="en-US" altLang="ko-KR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realvnc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</a:t>
            </a:r>
            <a:r>
              <a:rPr lang="en-US" altLang="ko-KR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vnc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-viewer</a:t>
            </a:r>
          </a:p>
          <a:p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9.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재부팅</a:t>
            </a: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reboot</a:t>
            </a:r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41857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Raspberry Pi4 – </a:t>
            </a:r>
            <a:r>
              <a:rPr lang="ko-KR" altLang="en-US" dirty="0"/>
              <a:t>초기 환경설정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E7DC-6DA6-4D6D-A167-0F62A42AE074}" type="datetime1">
              <a:rPr lang="ko-KR" altLang="en-US" smtClean="0"/>
              <a:t>2022-05-21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1280252"/>
            <a:ext cx="6296904" cy="24622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[2. Serial Console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끄기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] (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블루투스 사용하기 위함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VNC-viewer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설치한다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VNC-viewer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로 접속한다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*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라즈베리파이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로고 클릭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Preferences -&gt; Raspberry Pi Configuration</a:t>
            </a: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* Interfaces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탭 클릭</a:t>
            </a: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*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Serial Console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끄기 </a:t>
            </a:r>
          </a:p>
          <a:p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OK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클릭</a:t>
            </a:r>
          </a:p>
          <a:p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재부팅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7395881" y="1825152"/>
            <a:ext cx="4504765" cy="7502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-&gt; I6 Serial Port</a:t>
            </a:r>
          </a:p>
          <a:p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 -&gt; Yes</a:t>
            </a:r>
            <a:endParaRPr lang="ko-KR" altLang="en-US" b="1" dirty="0"/>
          </a:p>
        </p:txBody>
      </p:sp>
      <p:sp>
        <p:nvSpPr>
          <p:cNvPr id="10" name="직사각형 9"/>
          <p:cNvSpPr/>
          <p:nvPr/>
        </p:nvSpPr>
        <p:spPr>
          <a:xfrm>
            <a:off x="7395881" y="1280252"/>
            <a:ext cx="4504765" cy="38850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참고</a:t>
            </a:r>
            <a:endParaRPr lang="ko-KR" altLang="en-US" b="1" dirty="0"/>
          </a:p>
        </p:txBody>
      </p:sp>
      <p:sp>
        <p:nvSpPr>
          <p:cNvPr id="11" name="직사각형 10"/>
          <p:cNvSpPr/>
          <p:nvPr/>
        </p:nvSpPr>
        <p:spPr>
          <a:xfrm>
            <a:off x="7395881" y="2575406"/>
            <a:ext cx="4504765" cy="1010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I6 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Serial </a:t>
            </a: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Port</a:t>
            </a:r>
            <a:r>
              <a:rPr lang="ko-KR" altLang="en-US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를 </a:t>
            </a: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Yes</a:t>
            </a:r>
            <a:r>
              <a:rPr lang="ko-KR" altLang="en-US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로 활성화 하면</a:t>
            </a: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</a:p>
          <a:p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Serial Console</a:t>
            </a:r>
            <a:r>
              <a:rPr lang="ko-KR" altLang="en-US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이 활성화된다</a:t>
            </a: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Serial Console</a:t>
            </a:r>
            <a:r>
              <a:rPr lang="ko-KR" altLang="en-US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은 사용되지 않으므로 끄도록 한다</a:t>
            </a: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2441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en-US" altLang="ko-KR" dirty="0"/>
              <a:t>Raspberry Pi4 – </a:t>
            </a:r>
            <a:r>
              <a:rPr lang="en-US" altLang="ko-KR" dirty="0" err="1" smtClean="0"/>
              <a:t>OpenCV</a:t>
            </a:r>
            <a:r>
              <a:rPr lang="en-US" altLang="ko-KR" dirty="0" smtClean="0"/>
              <a:t> </a:t>
            </a:r>
            <a:r>
              <a:rPr lang="ko-KR" altLang="en-US" dirty="0" smtClean="0"/>
              <a:t>설치하기</a:t>
            </a:r>
            <a:r>
              <a:rPr lang="en-US" altLang="ko-KR" dirty="0" smtClean="0"/>
              <a:t>(Faster)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E7DC-6DA6-4D6D-A167-0F62A42AE074}" type="datetime1">
              <a:rPr lang="ko-KR" altLang="en-US" smtClean="0"/>
              <a:t>2022-05-21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533400" y="1321183"/>
            <a:ext cx="6096000" cy="20313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[3.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OpenCV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빠르게 설치하기]</a:t>
            </a: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1. 파이썬3 개발 설치</a:t>
            </a:r>
          </a:p>
          <a:p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sudo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apt-get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install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python3-dev</a:t>
            </a:r>
          </a:p>
          <a:p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2. pip3 설치(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OpenCV-Python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pip3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install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opencv-python</a:t>
            </a:r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3. pip3 설치(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OpenCV-Contrib-Python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pip3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install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opencv-contrib-python</a:t>
            </a:r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33400" y="4062358"/>
            <a:ext cx="6096000" cy="138499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4. 긴 명령어를 줄여서 설치가능</a:t>
            </a: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------- 1. 긴 명령어 ----------------------------------</a:t>
            </a: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pip3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install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opencv-contrib-python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</a:p>
          <a:p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sudo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apt-get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install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-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y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libatlas-base-dev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libhdf5-dev libhdf5-serial-dev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libatlas-base-dev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libjasper-dev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libqtgui4  libqt4-test</a:t>
            </a: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-----------------------------------------------------------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6934200" y="4448591"/>
            <a:ext cx="4742329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------- 2.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대체 명령어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----------------------------------</a:t>
            </a:r>
          </a:p>
          <a:p>
            <a:r>
              <a:rPr lang="en-US" altLang="ko-KR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sudo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apt-get install </a:t>
            </a:r>
            <a:r>
              <a:rPr lang="en-US" altLang="ko-KR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libatlas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-base-dev</a:t>
            </a:r>
          </a:p>
        </p:txBody>
      </p:sp>
      <p:sp>
        <p:nvSpPr>
          <p:cNvPr id="9" name="오른쪽 화살표 8"/>
          <p:cNvSpPr/>
          <p:nvPr/>
        </p:nvSpPr>
        <p:spPr>
          <a:xfrm>
            <a:off x="6521824" y="4323968"/>
            <a:ext cx="412376" cy="772467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533400" y="5757060"/>
            <a:ext cx="6096000" cy="31083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검색키워드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Raspberry pi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에 </a:t>
            </a:r>
            <a:r>
              <a:rPr lang="en-US" altLang="ko-KR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OpenCV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가장 빠르게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28132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3. Raspberry Pi4 – </a:t>
            </a:r>
            <a:r>
              <a:rPr lang="en-US" altLang="ko-KR" dirty="0" err="1"/>
              <a:t>OpenCV</a:t>
            </a:r>
            <a:r>
              <a:rPr lang="en-US" altLang="ko-KR" dirty="0"/>
              <a:t> </a:t>
            </a:r>
            <a:r>
              <a:rPr lang="ko-KR" altLang="en-US" dirty="0"/>
              <a:t>설치하기</a:t>
            </a:r>
            <a:r>
              <a:rPr lang="en-US" altLang="ko-KR" dirty="0"/>
              <a:t>(Faster)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E7DC-6DA6-4D6D-A167-0F62A42AE074}" type="datetime1">
              <a:rPr lang="ko-KR" altLang="en-US" smtClean="0"/>
              <a:t>2022-05-21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E1B5-65F4-4FBC-88E7-077FD270324C}" type="slidenum">
              <a:rPr lang="ko-KR" altLang="en-US" smtClean="0"/>
              <a:t>9</a:t>
            </a:fld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838200" y="1223246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5. 소스코드 작성하기</a:t>
            </a: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파이썬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프로그래밍 코드 작성]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838200" y="1812552"/>
            <a:ext cx="5387788" cy="418576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import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cv2</a:t>
            </a:r>
          </a:p>
          <a:p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def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main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():</a:t>
            </a: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	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camera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= cv2.VideoCapture(-1)</a:t>
            </a: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	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camera.set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(3, 640)</a:t>
            </a: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	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camera.set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(4, 480)</a:t>
            </a:r>
          </a:p>
          <a:p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	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while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camera.isOpened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() ):</a:t>
            </a: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		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ret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image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=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camera.read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()</a:t>
            </a: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		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image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= cv2.flip(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image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-1)</a:t>
            </a: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		cv2.imshow( '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camera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test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',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image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		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if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cv2.waitKey(1) ==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ord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 '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q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' ):</a:t>
            </a: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			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break</a:t>
            </a:r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	cv2.destroyAllWindows() </a:t>
            </a:r>
          </a:p>
          <a:p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if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__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name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__ == '__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main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__':</a:t>
            </a: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	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main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()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6351494" y="1812552"/>
            <a:ext cx="5387788" cy="418576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import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cv2</a:t>
            </a:r>
          </a:p>
          <a:p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def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main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():</a:t>
            </a: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	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camera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= cv2.VideoCapture(-1)</a:t>
            </a: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	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camera.set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(3, 640)</a:t>
            </a: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	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camera.set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(4, 480)</a:t>
            </a:r>
          </a:p>
          <a:p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	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while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camera.isOpened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() ):</a:t>
            </a: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		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ret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image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=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camera.read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()</a:t>
            </a: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		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image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= cv2.flip(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image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-1)</a:t>
            </a: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		cv2.imshow( '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camera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test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',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image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		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if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cv2.waitKey(1) ==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ord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 '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q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' ):</a:t>
            </a: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			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break</a:t>
            </a:r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#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	cv2.destroyAllWindows() </a:t>
            </a:r>
          </a:p>
          <a:p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if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__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name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__ == '__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main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__':</a:t>
            </a:r>
          </a:p>
          <a:p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	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main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()</a:t>
            </a:r>
          </a:p>
        </p:txBody>
      </p:sp>
      <p:sp>
        <p:nvSpPr>
          <p:cNvPr id="13" name="오른쪽 화살표 12"/>
          <p:cNvSpPr/>
          <p:nvPr/>
        </p:nvSpPr>
        <p:spPr>
          <a:xfrm>
            <a:off x="5795682" y="2998695"/>
            <a:ext cx="847165" cy="1748117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838200" y="6095247"/>
            <a:ext cx="5387788" cy="50363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ko-KR" altLang="en-US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카메라 작동 </a:t>
            </a:r>
            <a:r>
              <a:rPr lang="ko-KR" altLang="en-US" sz="16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태스트</a:t>
            </a:r>
            <a:r>
              <a:rPr lang="ko-KR" altLang="en-US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확인</a:t>
            </a:r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주석 걸기</a:t>
            </a:r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) -&gt; cv2.destroyAllWindows()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9365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835</Words>
  <Application>Microsoft Office PowerPoint</Application>
  <PresentationFormat>와이드스크린</PresentationFormat>
  <Paragraphs>231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6" baseType="lpstr">
      <vt:lpstr>나눔고딕</vt:lpstr>
      <vt:lpstr>맑은 고딕</vt:lpstr>
      <vt:lpstr>Arial</vt:lpstr>
      <vt:lpstr>Office 테마</vt:lpstr>
      <vt:lpstr>RaspBerry Pi4 – 초기 설정, 카메라 인식, OpenCV-Python 설치, 블루투스 인식</vt:lpstr>
      <vt:lpstr>목차</vt:lpstr>
      <vt:lpstr>1. Raspberry Pi4 – 운영 환경</vt:lpstr>
      <vt:lpstr>2. Raspberry Pi4 – 초기 환경설정</vt:lpstr>
      <vt:lpstr>2. Raspberry Pi4 – 초기 환경설정</vt:lpstr>
      <vt:lpstr>2. Raspberry Pi4 – 초기 환경설정</vt:lpstr>
      <vt:lpstr>2. Raspberry Pi4 – 초기 환경설정</vt:lpstr>
      <vt:lpstr>3. Raspberry Pi4 – OpenCV 설치하기(Faster)</vt:lpstr>
      <vt:lpstr>3. Raspberry Pi4 – OpenCV 설치하기(Faster)</vt:lpstr>
      <vt:lpstr>4. Raspberry Pi4 – OpenCV 설치하기(Faster) / 오류 및 고장 대응</vt:lpstr>
      <vt:lpstr>5. Raspberry Pi4 – 블루투스 소프트웨어, hciUart 설치 및 사용하기</vt:lpstr>
      <vt:lpstr>6. Raspberry Pi4 – 부팅 시 자동으로 프로그램 실행하기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pc</dc:creator>
  <cp:lastModifiedBy>pc</cp:lastModifiedBy>
  <cp:revision>203</cp:revision>
  <dcterms:created xsi:type="dcterms:W3CDTF">2022-05-20T11:00:45Z</dcterms:created>
  <dcterms:modified xsi:type="dcterms:W3CDTF">2022-05-20T21:02:59Z</dcterms:modified>
</cp:coreProperties>
</file>